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26e0d5daf68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26e0d5daf68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285bcc3d777_0_1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285bcc3d777_0_1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285bcc3d777_0_1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285bcc3d777_0_1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2865a185cdb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2" name="Google Shape;182;g2865a185cdb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g2865a185cdb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2" name="Google Shape;192;g2865a185cdb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g285bcc3d777_0_1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3" name="Google Shape;203;g285bcc3d777_0_1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g2ccc09e104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1" name="Google Shape;211;g2ccc09e104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27ef4616a6d_4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27ef4616a6d_4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285bcc3d777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285bcc3d777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27ef4616a6d_4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27ef4616a6d_4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285bcc3d777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285bcc3d777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285bcc3d777_0_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285bcc3d777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285bcc3d777_0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285bcc3d777_0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285bcc3d777_0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285bcc3d777_0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285bcc3d777_0_1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285bcc3d777_0_1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 name="Shape 10"/>
        <p:cNvGrpSpPr/>
        <p:nvPr/>
      </p:nvGrpSpPr>
      <p:grpSpPr>
        <a:xfrm>
          <a:off x="0" y="0"/>
          <a:ext cx="0" cy="0"/>
          <a:chOff x="0" y="0"/>
          <a:chExt cx="0" cy="0"/>
        </a:xfrm>
      </p:grpSpPr>
      <p:sp>
        <p:nvSpPr>
          <p:cNvPr id="11" name="Google Shape;11;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2" name="Google Shape;12;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dk1"/>
              </a:buClr>
              <a:buSzPts val="2800"/>
              <a:buNone/>
              <a:defRPr sz="2800">
                <a:solidFill>
                  <a:schemeClr val="dk1"/>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3" name="Google Shape;13;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pic>
        <p:nvPicPr>
          <p:cNvPr descr="Official logo of the Special Interest Group on the Design of Communication" id="14" name="Google Shape;14;p2"/>
          <p:cNvPicPr preferRelativeResize="0"/>
          <p:nvPr/>
        </p:nvPicPr>
        <p:blipFill>
          <a:blip r:embed="rId2">
            <a:alphaModFix/>
          </a:blip>
          <a:stretch>
            <a:fillRect/>
          </a:stretch>
        </p:blipFill>
        <p:spPr>
          <a:xfrm>
            <a:off x="5399750" y="3646175"/>
            <a:ext cx="3744251" cy="1497324"/>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4" name="Shape 54"/>
        <p:cNvGrpSpPr/>
        <p:nvPr/>
      </p:nvGrpSpPr>
      <p:grpSpPr>
        <a:xfrm>
          <a:off x="0" y="0"/>
          <a:ext cx="0" cy="0"/>
          <a:chOff x="0" y="0"/>
          <a:chExt cx="0" cy="0"/>
        </a:xfrm>
      </p:grpSpPr>
      <p:sp>
        <p:nvSpPr>
          <p:cNvPr id="55" name="Google Shape;5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6" name="Google Shape;5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7" name="Google Shape;5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pic>
        <p:nvPicPr>
          <p:cNvPr descr="Official logo of the Special Interest Group on the Design of Communication" id="58" name="Google Shape;58;p11"/>
          <p:cNvPicPr preferRelativeResize="0"/>
          <p:nvPr/>
        </p:nvPicPr>
        <p:blipFill>
          <a:blip r:embed="rId2">
            <a:alphaModFix/>
          </a:blip>
          <a:stretch>
            <a:fillRect/>
          </a:stretch>
        </p:blipFill>
        <p:spPr>
          <a:xfrm>
            <a:off x="6325550" y="3971550"/>
            <a:ext cx="2735427" cy="1093899"/>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9" name="Shape 59"/>
        <p:cNvGrpSpPr/>
        <p:nvPr/>
      </p:nvGrpSpPr>
      <p:grpSpPr>
        <a:xfrm>
          <a:off x="0" y="0"/>
          <a:ext cx="0" cy="0"/>
          <a:chOff x="0" y="0"/>
          <a:chExt cx="0" cy="0"/>
        </a:xfrm>
      </p:grpSpPr>
      <p:sp>
        <p:nvSpPr>
          <p:cNvPr id="60" name="Google Shape;60;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pic>
        <p:nvPicPr>
          <p:cNvPr descr="Official logo of the Special Interest Group on the Design of Communication" id="61" name="Google Shape;61;p12"/>
          <p:cNvPicPr preferRelativeResize="0"/>
          <p:nvPr/>
        </p:nvPicPr>
        <p:blipFill>
          <a:blip r:embed="rId2">
            <a:alphaModFix/>
          </a:blip>
          <a:stretch>
            <a:fillRect/>
          </a:stretch>
        </p:blipFill>
        <p:spPr>
          <a:xfrm>
            <a:off x="6325550" y="3971550"/>
            <a:ext cx="2735427" cy="1093899"/>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7" name="Google Shape;17;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pic>
        <p:nvPicPr>
          <p:cNvPr descr="Official logo of the Special Interest Group on the Design of Communication" id="18" name="Google Shape;18;p3"/>
          <p:cNvPicPr preferRelativeResize="0"/>
          <p:nvPr/>
        </p:nvPicPr>
        <p:blipFill>
          <a:blip r:embed="rId2">
            <a:alphaModFix/>
          </a:blip>
          <a:stretch>
            <a:fillRect/>
          </a:stretch>
        </p:blipFill>
        <p:spPr>
          <a:xfrm>
            <a:off x="6325550" y="3971550"/>
            <a:ext cx="2735427" cy="1093899"/>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9" name="Shape 19"/>
        <p:cNvGrpSpPr/>
        <p:nvPr/>
      </p:nvGrpSpPr>
      <p:grpSpPr>
        <a:xfrm>
          <a:off x="0" y="0"/>
          <a:ext cx="0" cy="0"/>
          <a:chOff x="0" y="0"/>
          <a:chExt cx="0" cy="0"/>
        </a:xfrm>
      </p:grpSpPr>
      <p:sp>
        <p:nvSpPr>
          <p:cNvPr id="20" name="Google Shape;20;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1" name="Google Shape;21;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0"/>
              </a:spcBef>
              <a:spcAft>
                <a:spcPts val="0"/>
              </a:spcAft>
              <a:buClr>
                <a:schemeClr val="dk1"/>
              </a:buClr>
              <a:buSzPts val="1400"/>
              <a:buChar char="○"/>
              <a:defRPr>
                <a:solidFill>
                  <a:schemeClr val="dk1"/>
                </a:solidFill>
              </a:defRPr>
            </a:lvl2pPr>
            <a:lvl3pPr indent="-317500" lvl="2" marL="1371600">
              <a:spcBef>
                <a:spcPts val="0"/>
              </a:spcBef>
              <a:spcAft>
                <a:spcPts val="0"/>
              </a:spcAft>
              <a:buClr>
                <a:schemeClr val="dk1"/>
              </a:buClr>
              <a:buSzPts val="1400"/>
              <a:buChar char="■"/>
              <a:defRPr>
                <a:solidFill>
                  <a:schemeClr val="dk1"/>
                </a:solidFill>
              </a:defRPr>
            </a:lvl3pPr>
            <a:lvl4pPr indent="-317500" lvl="3" marL="1828800">
              <a:spcBef>
                <a:spcPts val="0"/>
              </a:spcBef>
              <a:spcAft>
                <a:spcPts val="0"/>
              </a:spcAft>
              <a:buClr>
                <a:schemeClr val="dk1"/>
              </a:buClr>
              <a:buSzPts val="1400"/>
              <a:buChar char="●"/>
              <a:defRPr>
                <a:solidFill>
                  <a:schemeClr val="dk1"/>
                </a:solidFill>
              </a:defRPr>
            </a:lvl4pPr>
            <a:lvl5pPr indent="-317500" lvl="4" marL="2286000">
              <a:spcBef>
                <a:spcPts val="0"/>
              </a:spcBef>
              <a:spcAft>
                <a:spcPts val="0"/>
              </a:spcAft>
              <a:buClr>
                <a:schemeClr val="dk1"/>
              </a:buClr>
              <a:buSzPts val="1400"/>
              <a:buChar char="○"/>
              <a:defRPr>
                <a:solidFill>
                  <a:schemeClr val="dk1"/>
                </a:solidFill>
              </a:defRPr>
            </a:lvl5pPr>
            <a:lvl6pPr indent="-317500" lvl="5" marL="2743200">
              <a:spcBef>
                <a:spcPts val="0"/>
              </a:spcBef>
              <a:spcAft>
                <a:spcPts val="0"/>
              </a:spcAft>
              <a:buClr>
                <a:schemeClr val="dk1"/>
              </a:buClr>
              <a:buSzPts val="1400"/>
              <a:buChar char="■"/>
              <a:defRPr>
                <a:solidFill>
                  <a:schemeClr val="dk1"/>
                </a:solidFill>
              </a:defRPr>
            </a:lvl6pPr>
            <a:lvl7pPr indent="-317500" lvl="6" marL="3200400">
              <a:spcBef>
                <a:spcPts val="0"/>
              </a:spcBef>
              <a:spcAft>
                <a:spcPts val="0"/>
              </a:spcAft>
              <a:buClr>
                <a:schemeClr val="dk1"/>
              </a:buClr>
              <a:buSzPts val="1400"/>
              <a:buChar char="●"/>
              <a:defRPr>
                <a:solidFill>
                  <a:schemeClr val="dk1"/>
                </a:solidFill>
              </a:defRPr>
            </a:lvl7pPr>
            <a:lvl8pPr indent="-317500" lvl="7" marL="3657600">
              <a:spcBef>
                <a:spcPts val="0"/>
              </a:spcBef>
              <a:spcAft>
                <a:spcPts val="0"/>
              </a:spcAft>
              <a:buClr>
                <a:schemeClr val="dk1"/>
              </a:buClr>
              <a:buSzPts val="1400"/>
              <a:buChar char="○"/>
              <a:defRPr>
                <a:solidFill>
                  <a:schemeClr val="dk1"/>
                </a:solidFill>
              </a:defRPr>
            </a:lvl8pPr>
            <a:lvl9pPr indent="-317500" lvl="8" marL="4114800">
              <a:spcBef>
                <a:spcPts val="0"/>
              </a:spcBef>
              <a:spcAft>
                <a:spcPts val="0"/>
              </a:spcAft>
              <a:buClr>
                <a:schemeClr val="dk1"/>
              </a:buClr>
              <a:buSzPts val="1400"/>
              <a:buChar char="■"/>
              <a:defRPr>
                <a:solidFill>
                  <a:schemeClr val="dk1"/>
                </a:solidFill>
              </a:defRPr>
            </a:lvl9pPr>
          </a:lstStyle>
          <a:p/>
        </p:txBody>
      </p:sp>
      <p:sp>
        <p:nvSpPr>
          <p:cNvPr id="22" name="Google Shape;22;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pic>
        <p:nvPicPr>
          <p:cNvPr descr="Official logo of the Special Interest Group on the Design of Communication" id="23" name="Google Shape;23;p4"/>
          <p:cNvPicPr preferRelativeResize="0"/>
          <p:nvPr/>
        </p:nvPicPr>
        <p:blipFill>
          <a:blip r:embed="rId2">
            <a:alphaModFix/>
          </a:blip>
          <a:stretch>
            <a:fillRect/>
          </a:stretch>
        </p:blipFill>
        <p:spPr>
          <a:xfrm>
            <a:off x="6325550" y="3971550"/>
            <a:ext cx="2735427" cy="1093899"/>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6" name="Google Shape;26;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7" name="Google Shape;27;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pic>
        <p:nvPicPr>
          <p:cNvPr descr="Official logo of the Special Interest Group on the Design of Communication" id="29" name="Google Shape;29;p5"/>
          <p:cNvPicPr preferRelativeResize="0"/>
          <p:nvPr/>
        </p:nvPicPr>
        <p:blipFill>
          <a:blip r:embed="rId2">
            <a:alphaModFix/>
          </a:blip>
          <a:stretch>
            <a:fillRect/>
          </a:stretch>
        </p:blipFill>
        <p:spPr>
          <a:xfrm>
            <a:off x="6325550" y="3971550"/>
            <a:ext cx="2735427" cy="1093899"/>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0" name="Shape 30"/>
        <p:cNvGrpSpPr/>
        <p:nvPr/>
      </p:nvGrpSpPr>
      <p:grpSpPr>
        <a:xfrm>
          <a:off x="0" y="0"/>
          <a:ext cx="0" cy="0"/>
          <a:chOff x="0" y="0"/>
          <a:chExt cx="0" cy="0"/>
        </a:xfrm>
      </p:grpSpPr>
      <p:sp>
        <p:nvSpPr>
          <p:cNvPr id="31" name="Google Shape;31;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32" name="Google Shape;32;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pic>
        <p:nvPicPr>
          <p:cNvPr descr="Official logo of the Special Interest Group on the Design of Communication" id="33" name="Google Shape;33;p6"/>
          <p:cNvPicPr preferRelativeResize="0"/>
          <p:nvPr/>
        </p:nvPicPr>
        <p:blipFill>
          <a:blip r:embed="rId2">
            <a:alphaModFix/>
          </a:blip>
          <a:stretch>
            <a:fillRect/>
          </a:stretch>
        </p:blipFill>
        <p:spPr>
          <a:xfrm>
            <a:off x="6325550" y="3971550"/>
            <a:ext cx="2735427" cy="1093899"/>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4" name="Shape 34"/>
        <p:cNvGrpSpPr/>
        <p:nvPr/>
      </p:nvGrpSpPr>
      <p:grpSpPr>
        <a:xfrm>
          <a:off x="0" y="0"/>
          <a:ext cx="0" cy="0"/>
          <a:chOff x="0" y="0"/>
          <a:chExt cx="0" cy="0"/>
        </a:xfrm>
      </p:grpSpPr>
      <p:sp>
        <p:nvSpPr>
          <p:cNvPr id="35" name="Google Shape;35;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6" name="Google Shape;36;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7" name="Google Shape;37;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pic>
        <p:nvPicPr>
          <p:cNvPr descr="Official logo of the Special Interest Group on the Design of Communication" id="38" name="Google Shape;38;p7"/>
          <p:cNvPicPr preferRelativeResize="0"/>
          <p:nvPr/>
        </p:nvPicPr>
        <p:blipFill>
          <a:blip r:embed="rId2">
            <a:alphaModFix/>
          </a:blip>
          <a:stretch>
            <a:fillRect/>
          </a:stretch>
        </p:blipFill>
        <p:spPr>
          <a:xfrm>
            <a:off x="6325550" y="3971550"/>
            <a:ext cx="2735427" cy="1093899"/>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9" name="Shape 39"/>
        <p:cNvGrpSpPr/>
        <p:nvPr/>
      </p:nvGrpSpPr>
      <p:grpSpPr>
        <a:xfrm>
          <a:off x="0" y="0"/>
          <a:ext cx="0" cy="0"/>
          <a:chOff x="0" y="0"/>
          <a:chExt cx="0" cy="0"/>
        </a:xfrm>
      </p:grpSpPr>
      <p:sp>
        <p:nvSpPr>
          <p:cNvPr id="40" name="Google Shape;40;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Google Shape;41;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pic>
        <p:nvPicPr>
          <p:cNvPr descr="Official logo of the Special Interest Group on the Design of Communication" id="42" name="Google Shape;42;p8"/>
          <p:cNvPicPr preferRelativeResize="0"/>
          <p:nvPr/>
        </p:nvPicPr>
        <p:blipFill>
          <a:blip r:embed="rId2">
            <a:alphaModFix/>
          </a:blip>
          <a:stretch>
            <a:fillRect/>
          </a:stretch>
        </p:blipFill>
        <p:spPr>
          <a:xfrm>
            <a:off x="6325550" y="3971550"/>
            <a:ext cx="2735427" cy="1093899"/>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3" name="Shape 43"/>
        <p:cNvGrpSpPr/>
        <p:nvPr/>
      </p:nvGrpSpPr>
      <p:grpSpPr>
        <a:xfrm>
          <a:off x="0" y="0"/>
          <a:ext cx="0" cy="0"/>
          <a:chOff x="0" y="0"/>
          <a:chExt cx="0" cy="0"/>
        </a:xfrm>
      </p:grpSpPr>
      <p:sp>
        <p:nvSpPr>
          <p:cNvPr id="44" name="Google Shape;44;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6" name="Google Shape;46;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7" name="Google Shape;47;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8" name="Google Shape;4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pic>
        <p:nvPicPr>
          <p:cNvPr descr="Official logo of the Special Interest Group on the Design of Communication" id="49" name="Google Shape;49;p9"/>
          <p:cNvPicPr preferRelativeResize="0"/>
          <p:nvPr/>
        </p:nvPicPr>
        <p:blipFill>
          <a:blip r:embed="rId2">
            <a:alphaModFix/>
          </a:blip>
          <a:stretch>
            <a:fillRect/>
          </a:stretch>
        </p:blipFill>
        <p:spPr>
          <a:xfrm>
            <a:off x="6325550" y="3971550"/>
            <a:ext cx="2735427" cy="1093899"/>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0" name="Shape 50"/>
        <p:cNvGrpSpPr/>
        <p:nvPr/>
      </p:nvGrpSpPr>
      <p:grpSpPr>
        <a:xfrm>
          <a:off x="0" y="0"/>
          <a:ext cx="0" cy="0"/>
          <a:chOff x="0" y="0"/>
          <a:chExt cx="0" cy="0"/>
        </a:xfrm>
      </p:grpSpPr>
      <p:sp>
        <p:nvSpPr>
          <p:cNvPr id="51" name="Google Shape;51;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52" name="Google Shape;52;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pic>
        <p:nvPicPr>
          <p:cNvPr descr="Official logo of the Special Interest Group on the Design of Communication" id="53" name="Google Shape;53;p10"/>
          <p:cNvPicPr preferRelativeResize="0"/>
          <p:nvPr/>
        </p:nvPicPr>
        <p:blipFill>
          <a:blip r:embed="rId2">
            <a:alphaModFix/>
          </a:blip>
          <a:stretch>
            <a:fillRect/>
          </a:stretch>
        </p:blipFill>
        <p:spPr>
          <a:xfrm>
            <a:off x="6325550" y="3971550"/>
            <a:ext cx="2735427" cy="1093899"/>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2.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1"/>
              </a:buClr>
              <a:buSzPts val="1800"/>
              <a:buChar char="●"/>
              <a:defRPr sz="1800">
                <a:solidFill>
                  <a:schemeClr val="dk1"/>
                </a:solidFill>
              </a:defRPr>
            </a:lvl1pPr>
            <a:lvl2pPr indent="-317500" lvl="1" marL="914400">
              <a:lnSpc>
                <a:spcPct val="115000"/>
              </a:lnSpc>
              <a:spcBef>
                <a:spcPts val="0"/>
              </a:spcBef>
              <a:spcAft>
                <a:spcPts val="0"/>
              </a:spcAft>
              <a:buClr>
                <a:schemeClr val="dk1"/>
              </a:buClr>
              <a:buSzPts val="1400"/>
              <a:buChar char="○"/>
              <a:defRPr>
                <a:solidFill>
                  <a:schemeClr val="dk1"/>
                </a:solidFill>
              </a:defRPr>
            </a:lvl2pPr>
            <a:lvl3pPr indent="-317500" lvl="2" marL="1371600">
              <a:lnSpc>
                <a:spcPct val="115000"/>
              </a:lnSpc>
              <a:spcBef>
                <a:spcPts val="0"/>
              </a:spcBef>
              <a:spcAft>
                <a:spcPts val="0"/>
              </a:spcAft>
              <a:buClr>
                <a:schemeClr val="dk1"/>
              </a:buClr>
              <a:buSzPts val="1400"/>
              <a:buChar char="■"/>
              <a:defRPr>
                <a:solidFill>
                  <a:schemeClr val="dk1"/>
                </a:solidFill>
              </a:defRPr>
            </a:lvl3pPr>
            <a:lvl4pPr indent="-317500" lvl="3" marL="1828800">
              <a:lnSpc>
                <a:spcPct val="115000"/>
              </a:lnSpc>
              <a:spcBef>
                <a:spcPts val="0"/>
              </a:spcBef>
              <a:spcAft>
                <a:spcPts val="0"/>
              </a:spcAft>
              <a:buClr>
                <a:schemeClr val="dk1"/>
              </a:buClr>
              <a:buSzPts val="1400"/>
              <a:buChar char="●"/>
              <a:defRPr>
                <a:solidFill>
                  <a:schemeClr val="dk1"/>
                </a:solidFill>
              </a:defRPr>
            </a:lvl4pPr>
            <a:lvl5pPr indent="-317500" lvl="4" marL="2286000">
              <a:lnSpc>
                <a:spcPct val="115000"/>
              </a:lnSpc>
              <a:spcBef>
                <a:spcPts val="0"/>
              </a:spcBef>
              <a:spcAft>
                <a:spcPts val="0"/>
              </a:spcAft>
              <a:buClr>
                <a:schemeClr val="dk1"/>
              </a:buClr>
              <a:buSzPts val="1400"/>
              <a:buChar char="○"/>
              <a:defRPr>
                <a:solidFill>
                  <a:schemeClr val="dk1"/>
                </a:solidFill>
              </a:defRPr>
            </a:lvl5pPr>
            <a:lvl6pPr indent="-317500" lvl="5" marL="2743200">
              <a:lnSpc>
                <a:spcPct val="115000"/>
              </a:lnSpc>
              <a:spcBef>
                <a:spcPts val="0"/>
              </a:spcBef>
              <a:spcAft>
                <a:spcPts val="0"/>
              </a:spcAft>
              <a:buClr>
                <a:schemeClr val="dk1"/>
              </a:buClr>
              <a:buSzPts val="1400"/>
              <a:buChar char="■"/>
              <a:defRPr>
                <a:solidFill>
                  <a:schemeClr val="dk1"/>
                </a:solidFill>
              </a:defRPr>
            </a:lvl6pPr>
            <a:lvl7pPr indent="-317500" lvl="6" marL="3200400">
              <a:lnSpc>
                <a:spcPct val="115000"/>
              </a:lnSpc>
              <a:spcBef>
                <a:spcPts val="0"/>
              </a:spcBef>
              <a:spcAft>
                <a:spcPts val="0"/>
              </a:spcAft>
              <a:buClr>
                <a:schemeClr val="dk1"/>
              </a:buClr>
              <a:buSzPts val="1400"/>
              <a:buChar char="●"/>
              <a:defRPr>
                <a:solidFill>
                  <a:schemeClr val="dk1"/>
                </a:solidFill>
              </a:defRPr>
            </a:lvl7pPr>
            <a:lvl8pPr indent="-317500" lvl="7" marL="3657600">
              <a:lnSpc>
                <a:spcPct val="115000"/>
              </a:lnSpc>
              <a:spcBef>
                <a:spcPts val="0"/>
              </a:spcBef>
              <a:spcAft>
                <a:spcPts val="0"/>
              </a:spcAft>
              <a:buClr>
                <a:schemeClr val="dk1"/>
              </a:buClr>
              <a:buSzPts val="1400"/>
              <a:buChar char="○"/>
              <a:defRPr>
                <a:solidFill>
                  <a:schemeClr val="dk1"/>
                </a:solidFill>
              </a:defRPr>
            </a:lvl8pPr>
            <a:lvl9pPr indent="-317500" lvl="8" marL="4114800">
              <a:lnSpc>
                <a:spcPct val="115000"/>
              </a:lnSpc>
              <a:spcBef>
                <a:spcPts val="0"/>
              </a:spcBef>
              <a:spcAft>
                <a:spcPts val="0"/>
              </a:spcAft>
              <a:buClr>
                <a:schemeClr val="dk1"/>
              </a:buClr>
              <a:buSzPts val="1400"/>
              <a:buChar char="■"/>
              <a:defRPr>
                <a:solidFill>
                  <a:schemeClr val="dk1"/>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pic>
        <p:nvPicPr>
          <p:cNvPr descr="Official logo of the Special Interest Group on the Design of Communication" id="9" name="Google Shape;9;p1"/>
          <p:cNvPicPr preferRelativeResize="0"/>
          <p:nvPr/>
        </p:nvPicPr>
        <p:blipFill>
          <a:blip r:embed="rId1">
            <a:alphaModFix/>
          </a:blip>
          <a:stretch>
            <a:fillRect/>
          </a:stretch>
        </p:blipFill>
        <p:spPr>
          <a:xfrm>
            <a:off x="6325550" y="3971550"/>
            <a:ext cx="2735427" cy="1093899"/>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2.jpg"/><Relationship Id="rId4" Type="http://schemas.openxmlformats.org/officeDocument/2006/relationships/image" Target="../media/image7.png"/><Relationship Id="rId5"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2.jp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2.jpg"/><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2.jpg"/><Relationship Id="rId4" Type="http://schemas.openxmlformats.org/officeDocument/2006/relationships/image" Target="../media/image16.png"/><Relationship Id="rId5" Type="http://schemas.openxmlformats.org/officeDocument/2006/relationships/image" Target="../media/image1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2.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5.xml"/><Relationship Id="rId3" Type="http://schemas.openxmlformats.org/officeDocument/2006/relationships/hyperlink" Target="https://sigdoc.acm.org/structuredauthoring/" TargetMode="External"/><Relationship Id="rId4" Type="http://schemas.openxmlformats.org/officeDocument/2006/relationships/hyperlink" Target="https://acm-sigdoc-structured.org" TargetMode="External"/><Relationship Id="rId5"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www.oxygenxml.com/" TargetMode="Externa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jpg"/><Relationship Id="rId4" Type="http://schemas.openxmlformats.org/officeDocument/2006/relationships/image" Target="../media/image1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2.jpg"/><Relationship Id="rId4" Type="http://schemas.openxmlformats.org/officeDocument/2006/relationships/image" Target="../media/image13.png"/><Relationship Id="rId5"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jpg"/><Relationship Id="rId4" Type="http://schemas.openxmlformats.org/officeDocument/2006/relationships/image" Target="../media/image1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2.jpg"/><Relationship Id="rId4" Type="http://schemas.openxmlformats.org/officeDocument/2006/relationships/image" Target="../media/image9.png"/><Relationship Id="rId5" Type="http://schemas.openxmlformats.org/officeDocument/2006/relationships/image" Target="../media/image11.png"/><Relationship Id="rId6"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2.jp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2.jp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pic>
        <p:nvPicPr>
          <p:cNvPr descr="Official logo of the Special Interest Group on the Design of Communication" id="66" name="Google Shape;66;p13"/>
          <p:cNvPicPr preferRelativeResize="0"/>
          <p:nvPr/>
        </p:nvPicPr>
        <p:blipFill>
          <a:blip r:embed="rId3">
            <a:alphaModFix/>
          </a:blip>
          <a:stretch>
            <a:fillRect/>
          </a:stretch>
        </p:blipFill>
        <p:spPr>
          <a:xfrm>
            <a:off x="5399750" y="3646175"/>
            <a:ext cx="3744251" cy="1497324"/>
          </a:xfrm>
          <a:prstGeom prst="rect">
            <a:avLst/>
          </a:prstGeom>
          <a:noFill/>
          <a:ln>
            <a:noFill/>
          </a:ln>
        </p:spPr>
      </p:pic>
      <p:sp>
        <p:nvSpPr>
          <p:cNvPr id="67" name="Google Shape;67;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Configuring Oxygen Editor:</a:t>
            </a:r>
            <a:br>
              <a:rPr lang="en"/>
            </a:br>
            <a:r>
              <a:rPr lang="en"/>
              <a:t>Author (GUI) </a:t>
            </a:r>
            <a:r>
              <a:rPr lang="en"/>
              <a:t>Mode</a:t>
            </a:r>
            <a:r>
              <a:rPr lang="en"/>
              <a:t>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22"/>
          <p:cNvSpPr txBox="1"/>
          <p:nvPr>
            <p:ph type="title"/>
          </p:nvPr>
        </p:nvSpPr>
        <p:spPr>
          <a:xfrm>
            <a:off x="311700" y="2164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Configure a default layout for panes</a:t>
            </a:r>
            <a:endParaRPr b="1"/>
          </a:p>
        </p:txBody>
      </p:sp>
      <p:sp>
        <p:nvSpPr>
          <p:cNvPr id="164" name="Google Shape;164;p22"/>
          <p:cNvSpPr/>
          <p:nvPr/>
        </p:nvSpPr>
        <p:spPr>
          <a:xfrm>
            <a:off x="6543075" y="3998350"/>
            <a:ext cx="2517900" cy="10671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descr="Official logo of the Special Interest Group on the Design of Communication" id="165" name="Google Shape;165;p22"/>
          <p:cNvPicPr preferRelativeResize="0"/>
          <p:nvPr/>
        </p:nvPicPr>
        <p:blipFill>
          <a:blip r:embed="rId3">
            <a:alphaModFix/>
          </a:blip>
          <a:stretch>
            <a:fillRect/>
          </a:stretch>
        </p:blipFill>
        <p:spPr>
          <a:xfrm>
            <a:off x="7464650" y="4427075"/>
            <a:ext cx="1596324" cy="638376"/>
          </a:xfrm>
          <a:prstGeom prst="rect">
            <a:avLst/>
          </a:prstGeom>
          <a:noFill/>
          <a:ln>
            <a:noFill/>
          </a:ln>
        </p:spPr>
      </p:pic>
      <p:sp>
        <p:nvSpPr>
          <p:cNvPr id="166" name="Google Shape;166;p22"/>
          <p:cNvSpPr txBox="1"/>
          <p:nvPr/>
        </p:nvSpPr>
        <p:spPr>
          <a:xfrm>
            <a:off x="391775" y="787025"/>
            <a:ext cx="8236500" cy="37533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AutoNum type="arabicPeriod" startAt="6"/>
            </a:pPr>
            <a:r>
              <a:rPr lang="en">
                <a:solidFill>
                  <a:schemeClr val="dk1"/>
                </a:solidFill>
              </a:rPr>
              <a:t>Choose </a:t>
            </a:r>
            <a:r>
              <a:rPr b="1" lang="en">
                <a:solidFill>
                  <a:schemeClr val="dk1"/>
                </a:solidFill>
              </a:rPr>
              <a:t>Window</a:t>
            </a:r>
            <a:r>
              <a:rPr lang="en">
                <a:solidFill>
                  <a:schemeClr val="dk1"/>
                </a:solidFill>
              </a:rPr>
              <a:t> - </a:t>
            </a:r>
            <a:r>
              <a:rPr b="1" lang="en">
                <a:solidFill>
                  <a:schemeClr val="dk1"/>
                </a:solidFill>
              </a:rPr>
              <a:t>Export Layout</a:t>
            </a:r>
            <a:r>
              <a:rPr lang="en">
                <a:solidFill>
                  <a:schemeClr val="dk1"/>
                </a:solidFill>
              </a:rPr>
              <a:t>. to display the </a:t>
            </a:r>
            <a:r>
              <a:rPr b="1" lang="en">
                <a:solidFill>
                  <a:schemeClr val="dk1"/>
                </a:solidFill>
              </a:rPr>
              <a:t>Save in file</a:t>
            </a:r>
            <a:r>
              <a:rPr lang="en">
                <a:solidFill>
                  <a:schemeClr val="dk1"/>
                </a:solidFill>
              </a:rPr>
              <a:t> dialog.</a:t>
            </a:r>
            <a:br>
              <a:rPr lang="en">
                <a:solidFill>
                  <a:schemeClr val="dk1"/>
                </a:solidFill>
              </a:rPr>
            </a:br>
            <a:br>
              <a:rPr lang="en">
                <a:solidFill>
                  <a:schemeClr val="dk1"/>
                </a:solidFill>
              </a:rPr>
            </a:br>
            <a:br>
              <a:rPr lang="en">
                <a:solidFill>
                  <a:schemeClr val="dk1"/>
                </a:solidFill>
              </a:rPr>
            </a:br>
            <a:br>
              <a:rPr lang="en">
                <a:solidFill>
                  <a:schemeClr val="dk1"/>
                </a:solidFill>
              </a:rPr>
            </a:br>
            <a:br>
              <a:rPr lang="en">
                <a:solidFill>
                  <a:schemeClr val="dk1"/>
                </a:solidFill>
              </a:rPr>
            </a:br>
            <a:br>
              <a:rPr lang="en">
                <a:solidFill>
                  <a:schemeClr val="dk1"/>
                </a:solidFill>
              </a:rPr>
            </a:br>
            <a:br>
              <a:rPr lang="en">
                <a:solidFill>
                  <a:schemeClr val="dk1"/>
                </a:solidFill>
              </a:rPr>
            </a:br>
            <a:br>
              <a:rPr lang="en">
                <a:solidFill>
                  <a:schemeClr val="dk1"/>
                </a:solidFill>
              </a:rPr>
            </a:br>
            <a:endParaRPr>
              <a:solidFill>
                <a:schemeClr val="dk1"/>
              </a:solidFill>
            </a:endParaRPr>
          </a:p>
          <a:p>
            <a:pPr indent="-317500" lvl="0" marL="457200" rtl="0" algn="l">
              <a:spcBef>
                <a:spcPts val="0"/>
              </a:spcBef>
              <a:spcAft>
                <a:spcPts val="0"/>
              </a:spcAft>
              <a:buClr>
                <a:schemeClr val="dk1"/>
              </a:buClr>
              <a:buSzPts val="1400"/>
              <a:buAutoNum type="arabicPeriod" startAt="6"/>
            </a:pPr>
            <a:r>
              <a:rPr lang="en">
                <a:solidFill>
                  <a:schemeClr val="dk1"/>
                </a:solidFill>
              </a:rPr>
              <a:t>Save the layout configuration</a:t>
            </a:r>
            <a:br>
              <a:rPr lang="en">
                <a:solidFill>
                  <a:schemeClr val="dk1"/>
                </a:solidFill>
              </a:rPr>
            </a:br>
            <a:r>
              <a:rPr lang="en">
                <a:solidFill>
                  <a:schemeClr val="dk1"/>
                </a:solidFill>
              </a:rPr>
              <a:t>file to the local folder you </a:t>
            </a:r>
            <a:br>
              <a:rPr lang="en">
                <a:solidFill>
                  <a:schemeClr val="dk1"/>
                </a:solidFill>
              </a:rPr>
            </a:br>
            <a:r>
              <a:rPr lang="en">
                <a:solidFill>
                  <a:schemeClr val="dk1"/>
                </a:solidFill>
              </a:rPr>
              <a:t>created </a:t>
            </a:r>
            <a:r>
              <a:rPr lang="en">
                <a:solidFill>
                  <a:schemeClr val="dk1"/>
                </a:solidFill>
              </a:rPr>
              <a:t>earlier</a:t>
            </a:r>
            <a:r>
              <a:rPr lang="en">
                <a:solidFill>
                  <a:schemeClr val="dk1"/>
                </a:solidFill>
              </a:rPr>
              <a:t> in this session. </a:t>
            </a:r>
            <a:br>
              <a:rPr lang="en">
                <a:solidFill>
                  <a:schemeClr val="dk1"/>
                </a:solidFill>
              </a:rPr>
            </a:br>
            <a:endParaRPr>
              <a:solidFill>
                <a:schemeClr val="dk1"/>
              </a:solidFill>
            </a:endParaRPr>
          </a:p>
          <a:p>
            <a:pPr indent="0" lvl="0" marL="457200" rtl="0" algn="l">
              <a:spcBef>
                <a:spcPts val="0"/>
              </a:spcBef>
              <a:spcAft>
                <a:spcPts val="0"/>
              </a:spcAft>
              <a:buNone/>
            </a:pPr>
            <a:r>
              <a:rPr b="1" lang="en" sz="1200">
                <a:solidFill>
                  <a:schemeClr val="dk1"/>
                </a:solidFill>
              </a:rPr>
              <a:t>Note</a:t>
            </a:r>
            <a:r>
              <a:rPr lang="en" sz="1200">
                <a:solidFill>
                  <a:schemeClr val="dk1"/>
                </a:solidFill>
              </a:rPr>
              <a:t>: You can load this </a:t>
            </a:r>
            <a:r>
              <a:rPr lang="en" sz="1200">
                <a:solidFill>
                  <a:schemeClr val="dk1"/>
                </a:solidFill>
              </a:rPr>
              <a:t>layout</a:t>
            </a:r>
            <a:r>
              <a:rPr lang="en" sz="1200">
                <a:solidFill>
                  <a:schemeClr val="dk1"/>
                </a:solidFill>
              </a:rPr>
              <a:t> </a:t>
            </a:r>
            <a:br>
              <a:rPr lang="en" sz="1200">
                <a:solidFill>
                  <a:schemeClr val="dk1"/>
                </a:solidFill>
              </a:rPr>
            </a:br>
            <a:r>
              <a:rPr lang="en" sz="1200">
                <a:solidFill>
                  <a:schemeClr val="dk1"/>
                </a:solidFill>
              </a:rPr>
              <a:t>configuration</a:t>
            </a:r>
            <a:r>
              <a:rPr lang="en" sz="1200">
                <a:solidFill>
                  <a:schemeClr val="dk1"/>
                </a:solidFill>
              </a:rPr>
              <a:t> file at any time</a:t>
            </a:r>
            <a:br>
              <a:rPr lang="en" sz="1200">
                <a:solidFill>
                  <a:schemeClr val="dk1"/>
                </a:solidFill>
              </a:rPr>
            </a:br>
            <a:r>
              <a:rPr lang="en" sz="1200">
                <a:solidFill>
                  <a:schemeClr val="dk1"/>
                </a:solidFill>
              </a:rPr>
              <a:t>by choosing </a:t>
            </a:r>
            <a:r>
              <a:rPr b="1" lang="en" sz="1200">
                <a:solidFill>
                  <a:schemeClr val="dk1"/>
                </a:solidFill>
              </a:rPr>
              <a:t>Window</a:t>
            </a:r>
            <a:r>
              <a:rPr lang="en" sz="1200">
                <a:solidFill>
                  <a:schemeClr val="dk1"/>
                </a:solidFill>
              </a:rPr>
              <a:t> - </a:t>
            </a:r>
            <a:r>
              <a:rPr b="1" lang="en" sz="1200">
                <a:solidFill>
                  <a:schemeClr val="dk1"/>
                </a:solidFill>
              </a:rPr>
              <a:t>Load</a:t>
            </a:r>
            <a:r>
              <a:rPr lang="en" sz="1200">
                <a:solidFill>
                  <a:schemeClr val="dk1"/>
                </a:solidFill>
              </a:rPr>
              <a:t> </a:t>
            </a:r>
            <a:r>
              <a:rPr b="1" lang="en" sz="1200">
                <a:solidFill>
                  <a:schemeClr val="dk1"/>
                </a:solidFill>
              </a:rPr>
              <a:t> </a:t>
            </a:r>
            <a:br>
              <a:rPr b="1" lang="en" sz="1200">
                <a:solidFill>
                  <a:schemeClr val="dk1"/>
                </a:solidFill>
              </a:rPr>
            </a:br>
            <a:r>
              <a:rPr b="1" lang="en" sz="1200">
                <a:solidFill>
                  <a:schemeClr val="dk1"/>
                </a:solidFill>
              </a:rPr>
              <a:t>Layout - Custom. </a:t>
            </a:r>
            <a:br>
              <a:rPr lang="en">
                <a:solidFill>
                  <a:schemeClr val="dk1"/>
                </a:solidFill>
              </a:rPr>
            </a:br>
            <a:br>
              <a:rPr lang="en">
                <a:solidFill>
                  <a:schemeClr val="dk1"/>
                </a:solidFill>
              </a:rPr>
            </a:br>
            <a:br>
              <a:rPr lang="en">
                <a:solidFill>
                  <a:schemeClr val="dk1"/>
                </a:solidFill>
              </a:rPr>
            </a:br>
            <a:br>
              <a:rPr lang="en">
                <a:solidFill>
                  <a:schemeClr val="dk1"/>
                </a:solidFill>
              </a:rPr>
            </a:br>
            <a:endParaRPr>
              <a:solidFill>
                <a:schemeClr val="dk1"/>
              </a:solidFill>
            </a:endParaRPr>
          </a:p>
          <a:p>
            <a:pPr indent="0" lvl="0" marL="457200" rtl="0" algn="l">
              <a:spcBef>
                <a:spcPts val="0"/>
              </a:spcBef>
              <a:spcAft>
                <a:spcPts val="0"/>
              </a:spcAft>
              <a:buNone/>
            </a:pPr>
            <a:r>
              <a:t/>
            </a:r>
            <a:endParaRPr>
              <a:solidFill>
                <a:schemeClr val="dk1"/>
              </a:solidFill>
            </a:endParaRPr>
          </a:p>
        </p:txBody>
      </p:sp>
      <p:pic>
        <p:nvPicPr>
          <p:cNvPr id="167" name="Google Shape;167;p22"/>
          <p:cNvPicPr preferRelativeResize="0"/>
          <p:nvPr/>
        </p:nvPicPr>
        <p:blipFill>
          <a:blip r:embed="rId4">
            <a:alphaModFix/>
          </a:blip>
          <a:stretch>
            <a:fillRect/>
          </a:stretch>
        </p:blipFill>
        <p:spPr>
          <a:xfrm>
            <a:off x="952500" y="1195375"/>
            <a:ext cx="1277519" cy="1376375"/>
          </a:xfrm>
          <a:prstGeom prst="rect">
            <a:avLst/>
          </a:prstGeom>
          <a:noFill/>
          <a:ln cap="flat" cmpd="sng" w="9525">
            <a:solidFill>
              <a:schemeClr val="dk2"/>
            </a:solidFill>
            <a:prstDash val="solid"/>
            <a:round/>
            <a:headEnd len="sm" w="sm" type="none"/>
            <a:tailEnd len="sm" w="sm" type="none"/>
          </a:ln>
        </p:spPr>
      </p:pic>
      <p:pic>
        <p:nvPicPr>
          <p:cNvPr id="168" name="Google Shape;168;p22"/>
          <p:cNvPicPr preferRelativeResize="0"/>
          <p:nvPr/>
        </p:nvPicPr>
        <p:blipFill>
          <a:blip r:embed="rId5">
            <a:alphaModFix/>
          </a:blip>
          <a:stretch>
            <a:fillRect/>
          </a:stretch>
        </p:blipFill>
        <p:spPr>
          <a:xfrm>
            <a:off x="3790950" y="1426046"/>
            <a:ext cx="5181600" cy="2895200"/>
          </a:xfrm>
          <a:prstGeom prst="rect">
            <a:avLst/>
          </a:prstGeom>
          <a:noFill/>
          <a:ln cap="flat" cmpd="sng" w="9525">
            <a:solidFill>
              <a:schemeClr val="dk2"/>
            </a:solidFill>
            <a:prstDash val="solid"/>
            <a:round/>
            <a:headEnd len="sm" w="sm" type="none"/>
            <a:tailEnd len="sm" w="sm" type="none"/>
          </a:ln>
        </p:spPr>
      </p:pic>
      <p:cxnSp>
        <p:nvCxnSpPr>
          <p:cNvPr id="169" name="Google Shape;169;p22"/>
          <p:cNvCxnSpPr/>
          <p:nvPr/>
        </p:nvCxnSpPr>
        <p:spPr>
          <a:xfrm>
            <a:off x="3362325" y="3133725"/>
            <a:ext cx="3419400" cy="0"/>
          </a:xfrm>
          <a:prstGeom prst="straightConnector1">
            <a:avLst/>
          </a:prstGeom>
          <a:noFill/>
          <a:ln cap="flat" cmpd="sng" w="28575">
            <a:solidFill>
              <a:srgbClr val="FF0000"/>
            </a:solidFill>
            <a:prstDash val="solid"/>
            <a:round/>
            <a:headEnd len="med" w="med" type="none"/>
            <a:tailEnd len="med" w="med" type="triangle"/>
          </a:ln>
        </p:spPr>
      </p:cxn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23"/>
          <p:cNvSpPr txBox="1"/>
          <p:nvPr>
            <p:ph type="title"/>
          </p:nvPr>
        </p:nvSpPr>
        <p:spPr>
          <a:xfrm>
            <a:off x="311700" y="2164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Set some </a:t>
            </a:r>
            <a:r>
              <a:rPr b="1" lang="en"/>
              <a:t>global preferences</a:t>
            </a:r>
            <a:endParaRPr b="1"/>
          </a:p>
        </p:txBody>
      </p:sp>
      <p:sp>
        <p:nvSpPr>
          <p:cNvPr id="175" name="Google Shape;175;p23"/>
          <p:cNvSpPr/>
          <p:nvPr/>
        </p:nvSpPr>
        <p:spPr>
          <a:xfrm>
            <a:off x="6543075" y="3998350"/>
            <a:ext cx="2517900" cy="10671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descr="Official logo of the Special Interest Group on the Design of Communication" id="176" name="Google Shape;176;p23"/>
          <p:cNvPicPr preferRelativeResize="0"/>
          <p:nvPr/>
        </p:nvPicPr>
        <p:blipFill>
          <a:blip r:embed="rId3">
            <a:alphaModFix/>
          </a:blip>
          <a:stretch>
            <a:fillRect/>
          </a:stretch>
        </p:blipFill>
        <p:spPr>
          <a:xfrm>
            <a:off x="7464650" y="4427075"/>
            <a:ext cx="1596324" cy="638376"/>
          </a:xfrm>
          <a:prstGeom prst="rect">
            <a:avLst/>
          </a:prstGeom>
          <a:noFill/>
          <a:ln>
            <a:noFill/>
          </a:ln>
        </p:spPr>
      </p:pic>
      <p:sp>
        <p:nvSpPr>
          <p:cNvPr id="177" name="Google Shape;177;p23"/>
          <p:cNvSpPr txBox="1"/>
          <p:nvPr/>
        </p:nvSpPr>
        <p:spPr>
          <a:xfrm>
            <a:off x="339750" y="709125"/>
            <a:ext cx="8520600" cy="891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t>Oxygen offers dozens of configuration preferences - from the basic to the esoteric. The good news for new writers to Oxygen is that there are only a few that </a:t>
            </a:r>
            <a:r>
              <a:rPr lang="en" sz="1600"/>
              <a:t>you</a:t>
            </a:r>
            <a:r>
              <a:rPr lang="en" sz="1600"/>
              <a:t> need to set to become productive.</a:t>
            </a:r>
            <a:endParaRPr sz="1600"/>
          </a:p>
        </p:txBody>
      </p:sp>
      <p:sp>
        <p:nvSpPr>
          <p:cNvPr id="178" name="Google Shape;178;p23"/>
          <p:cNvSpPr txBox="1"/>
          <p:nvPr/>
        </p:nvSpPr>
        <p:spPr>
          <a:xfrm>
            <a:off x="392525" y="1632225"/>
            <a:ext cx="8265000" cy="5727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SzPts val="1400"/>
              <a:buAutoNum type="arabicPeriod"/>
            </a:pPr>
            <a:r>
              <a:rPr lang="en"/>
              <a:t>Choose </a:t>
            </a:r>
            <a:r>
              <a:rPr b="1" lang="en"/>
              <a:t>Options</a:t>
            </a:r>
            <a:r>
              <a:rPr lang="en"/>
              <a:t> - </a:t>
            </a:r>
            <a:r>
              <a:rPr b="1" lang="en"/>
              <a:t>Preferences</a:t>
            </a:r>
            <a:r>
              <a:rPr lang="en"/>
              <a:t> - </a:t>
            </a:r>
            <a:r>
              <a:rPr b="1" lang="en"/>
              <a:t>Application Layout</a:t>
            </a:r>
            <a:r>
              <a:rPr lang="en"/>
              <a:t> to display the </a:t>
            </a:r>
            <a:r>
              <a:rPr b="1" lang="en"/>
              <a:t>Preferences </a:t>
            </a:r>
            <a:r>
              <a:rPr lang="en"/>
              <a:t>-</a:t>
            </a:r>
            <a:r>
              <a:rPr b="1" lang="en"/>
              <a:t> Application Layout</a:t>
            </a:r>
            <a:r>
              <a:rPr lang="en"/>
              <a:t> settings page. </a:t>
            </a:r>
            <a:endParaRPr/>
          </a:p>
          <a:p>
            <a:pPr indent="-317500" lvl="0" marL="457200" rtl="0" algn="l">
              <a:spcBef>
                <a:spcPts val="0"/>
              </a:spcBef>
              <a:spcAft>
                <a:spcPts val="0"/>
              </a:spcAft>
              <a:buSzPts val="1400"/>
              <a:buAutoNum type="arabicPeriod"/>
            </a:pPr>
            <a:r>
              <a:rPr lang="en"/>
              <a:t>In that settings page, select the </a:t>
            </a:r>
            <a:r>
              <a:rPr b="1" lang="en"/>
              <a:t>Custom</a:t>
            </a:r>
            <a:r>
              <a:rPr lang="en"/>
              <a:t> button and provide the full path to the layout </a:t>
            </a:r>
            <a:r>
              <a:rPr lang="en"/>
              <a:t>configuration</a:t>
            </a:r>
            <a:r>
              <a:rPr lang="en"/>
              <a:t> file that you created in the previous session.</a:t>
            </a:r>
            <a:br>
              <a:rPr lang="en"/>
            </a:br>
            <a:br>
              <a:rPr lang="en"/>
            </a:br>
            <a:br>
              <a:rPr lang="en"/>
            </a:br>
            <a:br>
              <a:rPr lang="en"/>
            </a:br>
            <a:br>
              <a:rPr lang="en"/>
            </a:br>
            <a:br>
              <a:rPr lang="en"/>
            </a:br>
            <a:br>
              <a:rPr lang="en"/>
            </a:br>
            <a:endParaRPr/>
          </a:p>
          <a:p>
            <a:pPr indent="-317500" lvl="0" marL="457200" rtl="0" algn="l">
              <a:spcBef>
                <a:spcPts val="0"/>
              </a:spcBef>
              <a:spcAft>
                <a:spcPts val="0"/>
              </a:spcAft>
              <a:buSzPts val="1400"/>
              <a:buAutoNum type="arabicPeriod"/>
            </a:pPr>
            <a:r>
              <a:rPr lang="en"/>
              <a:t>Click </a:t>
            </a:r>
            <a:r>
              <a:rPr b="1" lang="en"/>
              <a:t>OK</a:t>
            </a:r>
            <a:r>
              <a:rPr lang="en"/>
              <a:t> to save the change. </a:t>
            </a:r>
            <a:br>
              <a:rPr lang="en"/>
            </a:br>
            <a:r>
              <a:rPr lang="en"/>
              <a:t>Every time you open Oxygen, it will set your layout to the configuration </a:t>
            </a:r>
            <a:r>
              <a:rPr lang="en" sz="1200">
                <a:latin typeface="Courier New"/>
                <a:ea typeface="Courier New"/>
                <a:cs typeface="Courier New"/>
                <a:sym typeface="Courier New"/>
              </a:rPr>
              <a:t>acm-basic-layout.layout</a:t>
            </a:r>
            <a:r>
              <a:rPr lang="en"/>
              <a:t>.   </a:t>
            </a:r>
            <a:endParaRPr/>
          </a:p>
        </p:txBody>
      </p:sp>
      <p:pic>
        <p:nvPicPr>
          <p:cNvPr id="179" name="Google Shape;179;p23"/>
          <p:cNvPicPr preferRelativeResize="0"/>
          <p:nvPr/>
        </p:nvPicPr>
        <p:blipFill>
          <a:blip r:embed="rId4">
            <a:alphaModFix/>
          </a:blip>
          <a:stretch>
            <a:fillRect/>
          </a:stretch>
        </p:blipFill>
        <p:spPr>
          <a:xfrm>
            <a:off x="971625" y="2645800"/>
            <a:ext cx="2952750" cy="135255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24"/>
          <p:cNvSpPr txBox="1"/>
          <p:nvPr>
            <p:ph type="title"/>
          </p:nvPr>
        </p:nvSpPr>
        <p:spPr>
          <a:xfrm>
            <a:off x="311700" y="2164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Set some global preferences</a:t>
            </a:r>
            <a:endParaRPr b="1"/>
          </a:p>
        </p:txBody>
      </p:sp>
      <p:sp>
        <p:nvSpPr>
          <p:cNvPr id="185" name="Google Shape;185;p24"/>
          <p:cNvSpPr/>
          <p:nvPr/>
        </p:nvSpPr>
        <p:spPr>
          <a:xfrm>
            <a:off x="6543075" y="3998350"/>
            <a:ext cx="2517900" cy="10671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descr="Official logo of the Special Interest Group on the Design of Communication" id="186" name="Google Shape;186;p24"/>
          <p:cNvPicPr preferRelativeResize="0"/>
          <p:nvPr/>
        </p:nvPicPr>
        <p:blipFill>
          <a:blip r:embed="rId3">
            <a:alphaModFix/>
          </a:blip>
          <a:stretch>
            <a:fillRect/>
          </a:stretch>
        </p:blipFill>
        <p:spPr>
          <a:xfrm>
            <a:off x="7464650" y="4427075"/>
            <a:ext cx="1596324" cy="638376"/>
          </a:xfrm>
          <a:prstGeom prst="rect">
            <a:avLst/>
          </a:prstGeom>
          <a:noFill/>
          <a:ln>
            <a:noFill/>
          </a:ln>
        </p:spPr>
      </p:pic>
      <p:sp>
        <p:nvSpPr>
          <p:cNvPr id="187" name="Google Shape;187;p24"/>
          <p:cNvSpPr txBox="1"/>
          <p:nvPr/>
        </p:nvSpPr>
        <p:spPr>
          <a:xfrm>
            <a:off x="392525" y="794025"/>
            <a:ext cx="8265000" cy="5727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SzPts val="1400"/>
              <a:buAutoNum type="arabicPeriod" startAt="4"/>
            </a:pPr>
            <a:r>
              <a:rPr lang="en"/>
              <a:t>In the </a:t>
            </a:r>
            <a:r>
              <a:rPr b="1" lang="en"/>
              <a:t>Preferences</a:t>
            </a:r>
            <a:r>
              <a:rPr lang="en"/>
              <a:t> dialog, choose </a:t>
            </a:r>
            <a:r>
              <a:rPr b="1" lang="en"/>
              <a:t>Editor</a:t>
            </a:r>
            <a:r>
              <a:rPr lang="en"/>
              <a:t> - </a:t>
            </a:r>
            <a:r>
              <a:rPr b="1" lang="en"/>
              <a:t>Edit Modes</a:t>
            </a:r>
            <a:r>
              <a:rPr lang="en"/>
              <a:t> - </a:t>
            </a:r>
            <a:r>
              <a:rPr b="1" lang="en"/>
              <a:t>Author</a:t>
            </a:r>
            <a:r>
              <a:rPr lang="en"/>
              <a:t> to display the settings page for the graphical editor.</a:t>
            </a:r>
            <a:endParaRPr/>
          </a:p>
          <a:p>
            <a:pPr indent="-317500" lvl="0" marL="457200" rtl="0" algn="l">
              <a:spcBef>
                <a:spcPts val="0"/>
              </a:spcBef>
              <a:spcAft>
                <a:spcPts val="0"/>
              </a:spcAft>
              <a:buSzPts val="1400"/>
              <a:buAutoNum type="arabicPeriod" startAt="4"/>
            </a:pPr>
            <a:r>
              <a:rPr lang="en"/>
              <a:t>In that settings page:</a:t>
            </a:r>
            <a:endParaRPr/>
          </a:p>
          <a:p>
            <a:pPr indent="-317500" lvl="1" marL="914400" rtl="0" algn="l">
              <a:spcBef>
                <a:spcPts val="0"/>
              </a:spcBef>
              <a:spcAft>
                <a:spcPts val="0"/>
              </a:spcAft>
              <a:buSzPts val="1400"/>
              <a:buAutoNum type="alphaLcPeriod"/>
            </a:pPr>
            <a:r>
              <a:rPr lang="en"/>
              <a:t>Set the </a:t>
            </a:r>
            <a:r>
              <a:rPr b="1" lang="en"/>
              <a:t>Tags display mode</a:t>
            </a:r>
            <a:r>
              <a:rPr lang="en"/>
              <a:t> to "Block Tags".</a:t>
            </a:r>
            <a:endParaRPr/>
          </a:p>
          <a:p>
            <a:pPr indent="-317500" lvl="1" marL="914400" rtl="0" algn="l">
              <a:spcBef>
                <a:spcPts val="0"/>
              </a:spcBef>
              <a:spcAft>
                <a:spcPts val="0"/>
              </a:spcAft>
              <a:buSzPts val="1400"/>
              <a:buAutoNum type="alphaLcPeriod"/>
            </a:pPr>
            <a:r>
              <a:rPr lang="en"/>
              <a:t>Verify that the </a:t>
            </a:r>
            <a:r>
              <a:rPr b="1" lang="en"/>
              <a:t>Display </a:t>
            </a:r>
            <a:r>
              <a:rPr b="1" lang="en"/>
              <a:t>referenced</a:t>
            </a:r>
            <a:r>
              <a:rPr b="1" lang="en"/>
              <a:t> content</a:t>
            </a:r>
            <a:r>
              <a:rPr lang="en"/>
              <a:t> box is checked. </a:t>
            </a:r>
            <a:br>
              <a:rPr lang="en"/>
            </a:br>
            <a:br>
              <a:rPr lang="en"/>
            </a:br>
            <a:br>
              <a:rPr lang="en"/>
            </a:br>
            <a:br>
              <a:rPr lang="en"/>
            </a:br>
            <a:br>
              <a:rPr lang="en"/>
            </a:br>
            <a:br>
              <a:rPr lang="en"/>
            </a:br>
            <a:br>
              <a:rPr lang="en"/>
            </a:br>
            <a:br>
              <a:rPr lang="en"/>
            </a:br>
            <a:br>
              <a:rPr lang="en"/>
            </a:br>
            <a:br>
              <a:rPr lang="en"/>
            </a:br>
            <a:br>
              <a:rPr lang="en"/>
            </a:br>
            <a:br>
              <a:rPr lang="en"/>
            </a:br>
            <a:endParaRPr/>
          </a:p>
          <a:p>
            <a:pPr indent="0" lvl="0" marL="0" rtl="0" algn="l">
              <a:spcBef>
                <a:spcPts val="0"/>
              </a:spcBef>
              <a:spcAft>
                <a:spcPts val="0"/>
              </a:spcAft>
              <a:buNone/>
            </a:pPr>
            <a:br>
              <a:rPr lang="en"/>
            </a:br>
            <a:endParaRPr/>
          </a:p>
        </p:txBody>
      </p:sp>
      <p:pic>
        <p:nvPicPr>
          <p:cNvPr id="188" name="Google Shape;188;p24"/>
          <p:cNvPicPr preferRelativeResize="0"/>
          <p:nvPr/>
        </p:nvPicPr>
        <p:blipFill>
          <a:blip r:embed="rId4">
            <a:alphaModFix/>
          </a:blip>
          <a:stretch>
            <a:fillRect/>
          </a:stretch>
        </p:blipFill>
        <p:spPr>
          <a:xfrm>
            <a:off x="1405888" y="2012625"/>
            <a:ext cx="6238275" cy="2565444"/>
          </a:xfrm>
          <a:prstGeom prst="rect">
            <a:avLst/>
          </a:prstGeom>
          <a:noFill/>
          <a:ln cap="flat" cmpd="sng" w="9525">
            <a:solidFill>
              <a:schemeClr val="dk2"/>
            </a:solidFill>
            <a:prstDash val="solid"/>
            <a:round/>
            <a:headEnd len="sm" w="sm" type="none"/>
            <a:tailEnd len="sm" w="sm" type="none"/>
          </a:ln>
        </p:spPr>
      </p:pic>
      <p:sp>
        <p:nvSpPr>
          <p:cNvPr id="189" name="Google Shape;189;p24"/>
          <p:cNvSpPr txBox="1"/>
          <p:nvPr/>
        </p:nvSpPr>
        <p:spPr>
          <a:xfrm>
            <a:off x="1002575" y="4545725"/>
            <a:ext cx="6641700" cy="291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Block tags in the Author editor </a:t>
            </a:r>
            <a:r>
              <a:rPr lang="en"/>
              <a:t>provide</a:t>
            </a:r>
            <a:r>
              <a:rPr lang="en"/>
              <a:t> just the element names. </a:t>
            </a:r>
            <a:endParaRPr/>
          </a:p>
          <a:p>
            <a:pPr indent="0" lvl="0" marL="0" rtl="0" algn="l">
              <a:spcBef>
                <a:spcPts val="0"/>
              </a:spcBef>
              <a:spcAft>
                <a:spcPts val="0"/>
              </a:spcAft>
              <a:buNone/>
            </a:pPr>
            <a:r>
              <a:rPr lang="en"/>
              <a:t>Displaying </a:t>
            </a:r>
            <a:r>
              <a:rPr lang="en"/>
              <a:t>referenced</a:t>
            </a:r>
            <a:r>
              <a:rPr lang="en"/>
              <a:t> content is important once you begin working with conrefs.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25"/>
          <p:cNvSpPr txBox="1"/>
          <p:nvPr>
            <p:ph type="title"/>
          </p:nvPr>
        </p:nvSpPr>
        <p:spPr>
          <a:xfrm>
            <a:off x="311700" y="2164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Set some global preferences</a:t>
            </a:r>
            <a:endParaRPr b="1"/>
          </a:p>
        </p:txBody>
      </p:sp>
      <p:sp>
        <p:nvSpPr>
          <p:cNvPr id="195" name="Google Shape;195;p25"/>
          <p:cNvSpPr/>
          <p:nvPr/>
        </p:nvSpPr>
        <p:spPr>
          <a:xfrm>
            <a:off x="6543075" y="3998350"/>
            <a:ext cx="2517900" cy="10671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descr="Official logo of the Special Interest Group on the Design of Communication" id="196" name="Google Shape;196;p25"/>
          <p:cNvPicPr preferRelativeResize="0"/>
          <p:nvPr/>
        </p:nvPicPr>
        <p:blipFill>
          <a:blip r:embed="rId3">
            <a:alphaModFix/>
          </a:blip>
          <a:stretch>
            <a:fillRect/>
          </a:stretch>
        </p:blipFill>
        <p:spPr>
          <a:xfrm>
            <a:off x="7464650" y="4427075"/>
            <a:ext cx="1596324" cy="638376"/>
          </a:xfrm>
          <a:prstGeom prst="rect">
            <a:avLst/>
          </a:prstGeom>
          <a:noFill/>
          <a:ln>
            <a:noFill/>
          </a:ln>
        </p:spPr>
      </p:pic>
      <p:sp>
        <p:nvSpPr>
          <p:cNvPr id="197" name="Google Shape;197;p25"/>
          <p:cNvSpPr txBox="1"/>
          <p:nvPr/>
        </p:nvSpPr>
        <p:spPr>
          <a:xfrm>
            <a:off x="392525" y="794025"/>
            <a:ext cx="8265000" cy="5727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SzPts val="1400"/>
              <a:buAutoNum type="arabicPeriod" startAt="6"/>
            </a:pPr>
            <a:r>
              <a:rPr lang="en">
                <a:solidFill>
                  <a:schemeClr val="dk1"/>
                </a:solidFill>
              </a:rPr>
              <a:t>Click </a:t>
            </a:r>
            <a:r>
              <a:rPr b="1" lang="en">
                <a:solidFill>
                  <a:schemeClr val="dk1"/>
                </a:solidFill>
              </a:rPr>
              <a:t>Apply</a:t>
            </a:r>
            <a:r>
              <a:rPr lang="en">
                <a:solidFill>
                  <a:schemeClr val="dk1"/>
                </a:solidFill>
              </a:rPr>
              <a:t> to commit the change. </a:t>
            </a:r>
            <a:endParaRPr/>
          </a:p>
          <a:p>
            <a:pPr indent="-317500" lvl="0" marL="457200" rtl="0" algn="l">
              <a:spcBef>
                <a:spcPts val="0"/>
              </a:spcBef>
              <a:spcAft>
                <a:spcPts val="0"/>
              </a:spcAft>
              <a:buSzPts val="1400"/>
              <a:buAutoNum type="arabicPeriod" startAt="6"/>
            </a:pPr>
            <a:r>
              <a:rPr lang="en"/>
              <a:t>Choose </a:t>
            </a:r>
            <a:r>
              <a:rPr b="1" lang="en"/>
              <a:t>DITA</a:t>
            </a:r>
            <a:r>
              <a:rPr lang="en"/>
              <a:t> to display the </a:t>
            </a:r>
            <a:r>
              <a:rPr b="1" lang="en"/>
              <a:t>DITA</a:t>
            </a:r>
            <a:r>
              <a:rPr lang="en"/>
              <a:t> </a:t>
            </a:r>
            <a:r>
              <a:rPr lang="en"/>
              <a:t>settings</a:t>
            </a:r>
            <a:r>
              <a:rPr lang="en"/>
              <a:t> sheet.</a:t>
            </a:r>
            <a:endParaRPr/>
          </a:p>
          <a:p>
            <a:pPr indent="-317500" lvl="0" marL="457200" rtl="0" algn="l">
              <a:spcBef>
                <a:spcPts val="0"/>
              </a:spcBef>
              <a:spcAft>
                <a:spcPts val="0"/>
              </a:spcAft>
              <a:buSzPts val="1400"/>
              <a:buAutoNum type="arabicPeriod" startAt="6"/>
            </a:pPr>
            <a:r>
              <a:rPr lang="en"/>
              <a:t>In that settings sheet, de-select the </a:t>
            </a:r>
            <a:r>
              <a:rPr b="1" lang="en"/>
              <a:t>Enable DITA 2.0 editing support</a:t>
            </a:r>
            <a:r>
              <a:rPr lang="en"/>
              <a:t> </a:t>
            </a:r>
            <a:r>
              <a:rPr lang="en"/>
              <a:t>box</a:t>
            </a:r>
            <a:r>
              <a:rPr lang="en"/>
              <a:t>.</a:t>
            </a:r>
            <a:br>
              <a:rPr lang="en"/>
            </a:br>
            <a:br>
              <a:rPr lang="en"/>
            </a:br>
            <a:br>
              <a:rPr lang="en"/>
            </a:br>
            <a:br>
              <a:rPr lang="en"/>
            </a:br>
            <a:br>
              <a:rPr lang="en"/>
            </a:br>
            <a:br>
              <a:rPr lang="en"/>
            </a:br>
            <a:br>
              <a:rPr lang="en"/>
            </a:br>
            <a:br>
              <a:rPr lang="en"/>
            </a:br>
            <a:br>
              <a:rPr lang="en"/>
            </a:br>
            <a:endParaRPr/>
          </a:p>
          <a:p>
            <a:pPr indent="-317500" lvl="0" marL="457200" rtl="0" algn="l">
              <a:spcBef>
                <a:spcPts val="0"/>
              </a:spcBef>
              <a:spcAft>
                <a:spcPts val="0"/>
              </a:spcAft>
              <a:buSzPts val="1400"/>
              <a:buAutoNum type="arabicPeriod" startAt="6"/>
            </a:pPr>
            <a:r>
              <a:rPr lang="en"/>
              <a:t>Choose </a:t>
            </a:r>
            <a:r>
              <a:rPr b="1" lang="en"/>
              <a:t>DITA</a:t>
            </a:r>
            <a:r>
              <a:rPr lang="en"/>
              <a:t> - </a:t>
            </a:r>
            <a:r>
              <a:rPr b="1" lang="en"/>
              <a:t>Maps</a:t>
            </a:r>
            <a:r>
              <a:rPr lang="en"/>
              <a:t> and select the "Always open</a:t>
            </a:r>
            <a:br>
              <a:rPr lang="en"/>
            </a:br>
            <a:r>
              <a:rPr lang="en"/>
              <a:t>in the DITA Maps Manager".</a:t>
            </a:r>
            <a:br>
              <a:rPr lang="en"/>
            </a:br>
            <a:br>
              <a:rPr lang="en"/>
            </a:br>
            <a:r>
              <a:rPr lang="en"/>
              <a:t>Any DITA maps that you create or open will</a:t>
            </a:r>
            <a:br>
              <a:rPr lang="en"/>
            </a:br>
            <a:r>
              <a:rPr lang="en"/>
              <a:t>now be </a:t>
            </a:r>
            <a:r>
              <a:rPr lang="en"/>
              <a:t>displayed in the </a:t>
            </a:r>
            <a:r>
              <a:rPr b="1" lang="en"/>
              <a:t>DITA Maps Manager</a:t>
            </a:r>
            <a:br>
              <a:rPr lang="en"/>
            </a:br>
            <a:r>
              <a:rPr lang="en"/>
              <a:t>pane and not in the Author Editor pane. </a:t>
            </a:r>
            <a:br>
              <a:rPr lang="en"/>
            </a:br>
            <a:r>
              <a:rPr lang="en"/>
              <a:t> </a:t>
            </a:r>
            <a:endParaRPr/>
          </a:p>
        </p:txBody>
      </p:sp>
      <p:pic>
        <p:nvPicPr>
          <p:cNvPr id="198" name="Google Shape;198;p25"/>
          <p:cNvPicPr preferRelativeResize="0"/>
          <p:nvPr/>
        </p:nvPicPr>
        <p:blipFill>
          <a:blip r:embed="rId4">
            <a:alphaModFix/>
          </a:blip>
          <a:stretch>
            <a:fillRect/>
          </a:stretch>
        </p:blipFill>
        <p:spPr>
          <a:xfrm>
            <a:off x="5385550" y="2962275"/>
            <a:ext cx="2324100" cy="1647825"/>
          </a:xfrm>
          <a:prstGeom prst="rect">
            <a:avLst/>
          </a:prstGeom>
          <a:noFill/>
          <a:ln>
            <a:noFill/>
          </a:ln>
        </p:spPr>
      </p:pic>
      <p:pic>
        <p:nvPicPr>
          <p:cNvPr id="199" name="Google Shape;199;p25"/>
          <p:cNvPicPr preferRelativeResize="0"/>
          <p:nvPr/>
        </p:nvPicPr>
        <p:blipFill>
          <a:blip r:embed="rId5">
            <a:alphaModFix/>
          </a:blip>
          <a:stretch>
            <a:fillRect/>
          </a:stretch>
        </p:blipFill>
        <p:spPr>
          <a:xfrm>
            <a:off x="937375" y="1566750"/>
            <a:ext cx="4162425" cy="1771650"/>
          </a:xfrm>
          <a:prstGeom prst="rect">
            <a:avLst/>
          </a:prstGeom>
          <a:noFill/>
          <a:ln>
            <a:noFill/>
          </a:ln>
        </p:spPr>
      </p:pic>
      <p:cxnSp>
        <p:nvCxnSpPr>
          <p:cNvPr id="200" name="Google Shape;200;p25"/>
          <p:cNvCxnSpPr/>
          <p:nvPr/>
        </p:nvCxnSpPr>
        <p:spPr>
          <a:xfrm>
            <a:off x="3295650" y="3786188"/>
            <a:ext cx="2057400" cy="0"/>
          </a:xfrm>
          <a:prstGeom prst="straightConnector1">
            <a:avLst/>
          </a:prstGeom>
          <a:noFill/>
          <a:ln cap="flat" cmpd="sng" w="28575">
            <a:solidFill>
              <a:srgbClr val="FF0000"/>
            </a:solidFill>
            <a:prstDash val="solid"/>
            <a:round/>
            <a:headEnd len="med" w="med" type="none"/>
            <a:tailEnd len="med" w="med" type="triangle"/>
          </a:ln>
        </p:spPr>
      </p:cxn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26"/>
          <p:cNvSpPr txBox="1"/>
          <p:nvPr>
            <p:ph type="title"/>
          </p:nvPr>
        </p:nvSpPr>
        <p:spPr>
          <a:xfrm>
            <a:off x="311700" y="2164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Set some global preferences</a:t>
            </a:r>
            <a:endParaRPr b="1"/>
          </a:p>
        </p:txBody>
      </p:sp>
      <p:sp>
        <p:nvSpPr>
          <p:cNvPr id="206" name="Google Shape;206;p26"/>
          <p:cNvSpPr/>
          <p:nvPr/>
        </p:nvSpPr>
        <p:spPr>
          <a:xfrm>
            <a:off x="6543075" y="3998350"/>
            <a:ext cx="2517900" cy="10671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descr="Official logo of the Special Interest Group on the Design of Communication" id="207" name="Google Shape;207;p26"/>
          <p:cNvPicPr preferRelativeResize="0"/>
          <p:nvPr/>
        </p:nvPicPr>
        <p:blipFill>
          <a:blip r:embed="rId3">
            <a:alphaModFix/>
          </a:blip>
          <a:stretch>
            <a:fillRect/>
          </a:stretch>
        </p:blipFill>
        <p:spPr>
          <a:xfrm>
            <a:off x="7464650" y="4427075"/>
            <a:ext cx="1596324" cy="638376"/>
          </a:xfrm>
          <a:prstGeom prst="rect">
            <a:avLst/>
          </a:prstGeom>
          <a:noFill/>
          <a:ln>
            <a:noFill/>
          </a:ln>
        </p:spPr>
      </p:pic>
      <p:sp>
        <p:nvSpPr>
          <p:cNvPr id="208" name="Google Shape;208;p26"/>
          <p:cNvSpPr txBox="1"/>
          <p:nvPr/>
        </p:nvSpPr>
        <p:spPr>
          <a:xfrm>
            <a:off x="392525" y="794025"/>
            <a:ext cx="8265000" cy="5727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SzPts val="1400"/>
              <a:buAutoNum type="arabicPeriod" startAt="10"/>
            </a:pPr>
            <a:r>
              <a:rPr lang="en">
                <a:solidFill>
                  <a:schemeClr val="dk1"/>
                </a:solidFill>
              </a:rPr>
              <a:t>Click </a:t>
            </a:r>
            <a:r>
              <a:rPr b="1" lang="en">
                <a:solidFill>
                  <a:schemeClr val="dk1"/>
                </a:solidFill>
              </a:rPr>
              <a:t>Apply</a:t>
            </a:r>
            <a:r>
              <a:rPr lang="en">
                <a:solidFill>
                  <a:schemeClr val="dk1"/>
                </a:solidFill>
              </a:rPr>
              <a:t> to commit the changes. </a:t>
            </a:r>
            <a:endParaRPr/>
          </a:p>
          <a:p>
            <a:pPr indent="0" lvl="0" marL="0" rtl="0" algn="l">
              <a:spcBef>
                <a:spcPts val="0"/>
              </a:spcBef>
              <a:spcAft>
                <a:spcPts val="0"/>
              </a:spcAft>
              <a:buNone/>
            </a:pPr>
            <a:br>
              <a:rPr lang="en"/>
            </a:br>
            <a:r>
              <a:rPr lang="en"/>
              <a:t>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27"/>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Thank You!</a:t>
            </a:r>
            <a:endParaRPr/>
          </a:p>
        </p:txBody>
      </p:sp>
      <p:sp>
        <p:nvSpPr>
          <p:cNvPr id="214" name="Google Shape;214;p27"/>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sz="1491"/>
              <a:t>See the </a:t>
            </a:r>
            <a:r>
              <a:rPr lang="en" sz="1491" u="sng">
                <a:solidFill>
                  <a:schemeClr val="hlink"/>
                </a:solidFill>
                <a:hlinkClick r:id="rId3"/>
              </a:rPr>
              <a:t>Committee on Structured Authoring and Content Management </a:t>
            </a:r>
            <a:r>
              <a:rPr lang="en" sz="1491"/>
              <a:t>page of the ACM SIGDOC website to learn more about committee activities, available resources, and volunteer opportunities.</a:t>
            </a:r>
            <a:endParaRPr sz="1491"/>
          </a:p>
          <a:p>
            <a:pPr indent="0" lvl="0" marL="0" rtl="0" algn="l">
              <a:spcBef>
                <a:spcPts val="1200"/>
              </a:spcBef>
              <a:spcAft>
                <a:spcPts val="0"/>
              </a:spcAft>
              <a:buClr>
                <a:schemeClr val="dk1"/>
              </a:buClr>
              <a:buSzPts val="1100"/>
              <a:buFont typeface="Arial"/>
              <a:buNone/>
            </a:pPr>
            <a:r>
              <a:rPr lang="en" sz="1450"/>
              <a:t>See </a:t>
            </a:r>
            <a:r>
              <a:rPr lang="en" sz="1450" u="sng">
                <a:solidFill>
                  <a:srgbClr val="1155CC"/>
                </a:solidFill>
                <a:hlinkClick r:id="rId4">
                  <a:extLst>
                    <a:ext uri="{A12FA001-AC4F-418D-AE19-62706E023703}">
                      <ahyp:hlinkClr val="tx"/>
                    </a:ext>
                  </a:extLst>
                </a:hlinkClick>
              </a:rPr>
              <a:t>https://acm-sigdoc-structured.org</a:t>
            </a:r>
            <a:r>
              <a:rPr lang="en" sz="1450"/>
              <a:t> to learn more about committee activities, available resources, and volunteer opportunities.</a:t>
            </a:r>
            <a:endParaRPr sz="1450"/>
          </a:p>
          <a:p>
            <a:pPr indent="0" lvl="0" marL="0" rtl="0" algn="l">
              <a:spcBef>
                <a:spcPts val="0"/>
              </a:spcBef>
              <a:spcAft>
                <a:spcPts val="1200"/>
              </a:spcAft>
              <a:buNone/>
            </a:pPr>
            <a:r>
              <a:t/>
            </a:r>
            <a:endParaRPr/>
          </a:p>
        </p:txBody>
      </p:sp>
      <p:pic>
        <p:nvPicPr>
          <p:cNvPr descr="Official logo of the Special Interest Group on the Design of Communication" id="215" name="Google Shape;215;p27"/>
          <p:cNvPicPr preferRelativeResize="0"/>
          <p:nvPr/>
        </p:nvPicPr>
        <p:blipFill>
          <a:blip r:embed="rId5">
            <a:alphaModFix/>
          </a:blip>
          <a:stretch>
            <a:fillRect/>
          </a:stretch>
        </p:blipFill>
        <p:spPr>
          <a:xfrm>
            <a:off x="6325550" y="3971550"/>
            <a:ext cx="2735427" cy="1093899"/>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4"/>
          <p:cNvSpPr txBox="1"/>
          <p:nvPr>
            <p:ph type="title"/>
          </p:nvPr>
        </p:nvSpPr>
        <p:spPr>
          <a:xfrm>
            <a:off x="311700" y="2164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Overview</a:t>
            </a:r>
            <a:endParaRPr b="1"/>
          </a:p>
        </p:txBody>
      </p:sp>
      <p:sp>
        <p:nvSpPr>
          <p:cNvPr id="73" name="Google Shape;73;p14"/>
          <p:cNvSpPr txBox="1"/>
          <p:nvPr/>
        </p:nvSpPr>
        <p:spPr>
          <a:xfrm>
            <a:off x="281575" y="765050"/>
            <a:ext cx="8520600" cy="2816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t>Syncro Soft </a:t>
            </a:r>
            <a:r>
              <a:rPr lang="en" sz="1600" u="sng">
                <a:solidFill>
                  <a:schemeClr val="hlink"/>
                </a:solidFill>
                <a:hlinkClick r:id="rId3"/>
              </a:rPr>
              <a:t>Oxygen Editor</a:t>
            </a:r>
            <a:r>
              <a:rPr lang="en" sz="1600"/>
              <a:t> is the leading XML editor in world. It is usable, powerful, feature-rich, and scalable. In this context, "scalable" means that Oxygen offers </a:t>
            </a:r>
            <a:r>
              <a:rPr lang="en" sz="1600"/>
              <a:t>features that support beginners, professionals, and experts. As your familiarity with XML, DITA, JSON, or Markdown increases, you'll find that Oxygen offers increasingly advanced features to support your learning and writing. </a:t>
            </a:r>
            <a:endParaRPr sz="1600"/>
          </a:p>
          <a:p>
            <a:pPr indent="0" lvl="0" marL="0" rtl="0" algn="l">
              <a:spcBef>
                <a:spcPts val="0"/>
              </a:spcBef>
              <a:spcAft>
                <a:spcPts val="0"/>
              </a:spcAft>
              <a:buNone/>
            </a:pPr>
            <a:r>
              <a:t/>
            </a:r>
            <a:endParaRPr sz="1600"/>
          </a:p>
          <a:p>
            <a:pPr indent="0" lvl="0" marL="0" rtl="0" algn="l">
              <a:spcBef>
                <a:spcPts val="0"/>
              </a:spcBef>
              <a:spcAft>
                <a:spcPts val="0"/>
              </a:spcAft>
              <a:buNone/>
            </a:pPr>
            <a:r>
              <a:rPr lang="en" sz="1600"/>
              <a:t>So - how do we configure Oxygen to make its beginner-oriented features more visible than its intermediate or advanced features? </a:t>
            </a:r>
            <a:endParaRPr sz="1600"/>
          </a:p>
          <a:p>
            <a:pPr indent="0" lvl="0" marL="0" rtl="0" algn="l">
              <a:spcBef>
                <a:spcPts val="0"/>
              </a:spcBef>
              <a:spcAft>
                <a:spcPts val="0"/>
              </a:spcAft>
              <a:buNone/>
            </a:pPr>
            <a:r>
              <a:t/>
            </a:r>
            <a:endParaRPr sz="1600"/>
          </a:p>
          <a:p>
            <a:pPr indent="0" lvl="0" marL="0" rtl="0" algn="l">
              <a:spcBef>
                <a:spcPts val="0"/>
              </a:spcBef>
              <a:spcAft>
                <a:spcPts val="0"/>
              </a:spcAft>
              <a:buNone/>
            </a:pPr>
            <a:r>
              <a:rPr lang="en" sz="1600"/>
              <a:t>Simple - we focus on the absolute DITA basics – maps, topics, elements, and attributes as visible in the Author Editor. </a:t>
            </a:r>
            <a:endParaRPr sz="1600"/>
          </a:p>
          <a:p>
            <a:pPr indent="0" lvl="0" marL="0" rtl="0" algn="l">
              <a:spcBef>
                <a:spcPts val="0"/>
              </a:spcBef>
              <a:spcAft>
                <a:spcPts val="0"/>
              </a:spcAft>
              <a:buNone/>
            </a:pPr>
            <a:r>
              <a:t/>
            </a:r>
            <a:endParaRPr sz="1600"/>
          </a:p>
          <a:p>
            <a:pPr indent="0" lvl="0" marL="0" rtl="0" algn="l">
              <a:spcBef>
                <a:spcPts val="0"/>
              </a:spcBef>
              <a:spcAft>
                <a:spcPts val="0"/>
              </a:spcAft>
              <a:buNone/>
            </a:pPr>
            <a:r>
              <a:rPr b="1" lang="en" sz="1600"/>
              <a:t>NOTE</a:t>
            </a:r>
            <a:r>
              <a:rPr lang="en" sz="1600"/>
              <a:t>: In many ways, Text mode in Oxygen Editor is more powerful than Author Mode. We'll look at setting basic preferences for Text mode in a separate </a:t>
            </a:r>
            <a:br>
              <a:rPr lang="en" sz="1600"/>
            </a:br>
            <a:r>
              <a:rPr lang="en" sz="1600"/>
              <a:t>resource. </a:t>
            </a:r>
            <a:endParaRPr sz="1600"/>
          </a:p>
        </p:txBody>
      </p:sp>
      <p:sp>
        <p:nvSpPr>
          <p:cNvPr id="74" name="Google Shape;74;p14"/>
          <p:cNvSpPr/>
          <p:nvPr/>
        </p:nvSpPr>
        <p:spPr>
          <a:xfrm>
            <a:off x="6543075" y="3998350"/>
            <a:ext cx="2517900" cy="10671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descr="Official logo of the Special Interest Group on the Design of Communication" id="75" name="Google Shape;75;p14"/>
          <p:cNvPicPr preferRelativeResize="0"/>
          <p:nvPr/>
        </p:nvPicPr>
        <p:blipFill>
          <a:blip r:embed="rId4">
            <a:alphaModFix/>
          </a:blip>
          <a:stretch>
            <a:fillRect/>
          </a:stretch>
        </p:blipFill>
        <p:spPr>
          <a:xfrm>
            <a:off x="7464650" y="4427075"/>
            <a:ext cx="1596324" cy="638376"/>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5"/>
          <p:cNvSpPr txBox="1"/>
          <p:nvPr>
            <p:ph type="title"/>
          </p:nvPr>
        </p:nvSpPr>
        <p:spPr>
          <a:xfrm>
            <a:off x="311700" y="2164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DITA basics</a:t>
            </a:r>
            <a:endParaRPr b="1"/>
          </a:p>
        </p:txBody>
      </p:sp>
      <p:sp>
        <p:nvSpPr>
          <p:cNvPr id="81" name="Google Shape;81;p15"/>
          <p:cNvSpPr txBox="1"/>
          <p:nvPr/>
        </p:nvSpPr>
        <p:spPr>
          <a:xfrm>
            <a:off x="281575" y="765050"/>
            <a:ext cx="8520600" cy="901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t>When you first open Oxygen, it is not </a:t>
            </a:r>
            <a:r>
              <a:rPr lang="en" sz="1600"/>
              <a:t>entirely</a:t>
            </a:r>
            <a:r>
              <a:rPr lang="en" sz="1600"/>
              <a:t> clear what you should view or do first. That's OK because we can set a few </a:t>
            </a:r>
            <a:r>
              <a:rPr lang="en" sz="1600"/>
              <a:t>configuration</a:t>
            </a:r>
            <a:r>
              <a:rPr lang="en" sz="1600"/>
              <a:t> options that will make creating and editing DITA content easy.</a:t>
            </a:r>
            <a:endParaRPr sz="1600"/>
          </a:p>
          <a:p>
            <a:pPr indent="0" lvl="0" marL="0" rtl="0" algn="l">
              <a:spcBef>
                <a:spcPts val="0"/>
              </a:spcBef>
              <a:spcAft>
                <a:spcPts val="0"/>
              </a:spcAft>
              <a:buNone/>
            </a:pPr>
            <a:r>
              <a:t/>
            </a:r>
            <a:endParaRPr sz="1600"/>
          </a:p>
          <a:p>
            <a:pPr indent="0" lvl="0" marL="0" rtl="0" algn="l">
              <a:spcBef>
                <a:spcPts val="0"/>
              </a:spcBef>
              <a:spcAft>
                <a:spcPts val="0"/>
              </a:spcAft>
              <a:buNone/>
            </a:pPr>
            <a:r>
              <a:rPr lang="en" sz="1600"/>
              <a:t>DITA content consists of a </a:t>
            </a:r>
            <a:br>
              <a:rPr lang="en" sz="1600"/>
            </a:br>
            <a:r>
              <a:rPr lang="en" sz="1600"/>
              <a:t>hierarchy of maps, topics, </a:t>
            </a:r>
            <a:br>
              <a:rPr lang="en" sz="1600"/>
            </a:br>
            <a:r>
              <a:rPr lang="en" sz="1600"/>
              <a:t>elements, and </a:t>
            </a:r>
            <a:r>
              <a:rPr lang="en" sz="1600"/>
              <a:t>attributes</a:t>
            </a:r>
            <a:r>
              <a:rPr lang="en" sz="1600"/>
              <a:t>.  </a:t>
            </a:r>
            <a:endParaRPr sz="1600"/>
          </a:p>
        </p:txBody>
      </p:sp>
      <p:sp>
        <p:nvSpPr>
          <p:cNvPr id="82" name="Google Shape;82;p15"/>
          <p:cNvSpPr/>
          <p:nvPr/>
        </p:nvSpPr>
        <p:spPr>
          <a:xfrm>
            <a:off x="6543075" y="3998350"/>
            <a:ext cx="2517900" cy="10671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descr="Official logo of the Special Interest Group on the Design of Communication" id="83" name="Google Shape;83;p15"/>
          <p:cNvPicPr preferRelativeResize="0"/>
          <p:nvPr/>
        </p:nvPicPr>
        <p:blipFill>
          <a:blip r:embed="rId3">
            <a:alphaModFix/>
          </a:blip>
          <a:stretch>
            <a:fillRect/>
          </a:stretch>
        </p:blipFill>
        <p:spPr>
          <a:xfrm>
            <a:off x="7464650" y="4427075"/>
            <a:ext cx="1596324" cy="638376"/>
          </a:xfrm>
          <a:prstGeom prst="rect">
            <a:avLst/>
          </a:prstGeom>
          <a:noFill/>
          <a:ln>
            <a:noFill/>
          </a:ln>
        </p:spPr>
      </p:pic>
      <p:sp>
        <p:nvSpPr>
          <p:cNvPr id="84" name="Google Shape;84;p15"/>
          <p:cNvSpPr/>
          <p:nvPr/>
        </p:nvSpPr>
        <p:spPr>
          <a:xfrm>
            <a:off x="378350" y="2739175"/>
            <a:ext cx="2650500" cy="7362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5" name="Google Shape;85;p15"/>
          <p:cNvSpPr/>
          <p:nvPr/>
        </p:nvSpPr>
        <p:spPr>
          <a:xfrm>
            <a:off x="847725" y="3526550"/>
            <a:ext cx="2181000" cy="15450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6" name="Google Shape;86;p15"/>
          <p:cNvSpPr txBox="1"/>
          <p:nvPr/>
        </p:nvSpPr>
        <p:spPr>
          <a:xfrm>
            <a:off x="444650" y="2799475"/>
            <a:ext cx="27663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t>DITA Map</a:t>
            </a:r>
            <a:endParaRPr b="1"/>
          </a:p>
          <a:p>
            <a:pPr indent="0" lvl="0" marL="0" rtl="0" algn="l">
              <a:spcBef>
                <a:spcPts val="0"/>
              </a:spcBef>
              <a:spcAft>
                <a:spcPts val="0"/>
              </a:spcAft>
              <a:buNone/>
            </a:pPr>
            <a:r>
              <a:rPr lang="en"/>
              <a:t>Contains references to topics. </a:t>
            </a:r>
            <a:endParaRPr/>
          </a:p>
        </p:txBody>
      </p:sp>
      <p:cxnSp>
        <p:nvCxnSpPr>
          <p:cNvPr id="87" name="Google Shape;87;p15"/>
          <p:cNvCxnSpPr/>
          <p:nvPr/>
        </p:nvCxnSpPr>
        <p:spPr>
          <a:xfrm>
            <a:off x="540275" y="4375250"/>
            <a:ext cx="307500" cy="15900"/>
          </a:xfrm>
          <a:prstGeom prst="straightConnector1">
            <a:avLst/>
          </a:prstGeom>
          <a:noFill/>
          <a:ln cap="flat" cmpd="sng" w="9525">
            <a:solidFill>
              <a:schemeClr val="dk2"/>
            </a:solidFill>
            <a:prstDash val="solid"/>
            <a:round/>
            <a:headEnd len="med" w="med" type="none"/>
            <a:tailEnd len="med" w="med" type="triangle"/>
          </a:ln>
        </p:spPr>
      </p:cxnSp>
      <p:cxnSp>
        <p:nvCxnSpPr>
          <p:cNvPr id="88" name="Google Shape;88;p15"/>
          <p:cNvCxnSpPr/>
          <p:nvPr/>
        </p:nvCxnSpPr>
        <p:spPr>
          <a:xfrm rot="10800000">
            <a:off x="573625" y="3424625"/>
            <a:ext cx="0" cy="961200"/>
          </a:xfrm>
          <a:prstGeom prst="straightConnector1">
            <a:avLst/>
          </a:prstGeom>
          <a:noFill/>
          <a:ln cap="flat" cmpd="sng" w="9525">
            <a:solidFill>
              <a:schemeClr val="dk2"/>
            </a:solidFill>
            <a:prstDash val="solid"/>
            <a:round/>
            <a:headEnd len="med" w="med" type="none"/>
            <a:tailEnd len="med" w="med" type="none"/>
          </a:ln>
        </p:spPr>
      </p:cxnSp>
      <p:sp>
        <p:nvSpPr>
          <p:cNvPr id="89" name="Google Shape;89;p15"/>
          <p:cNvSpPr txBox="1"/>
          <p:nvPr/>
        </p:nvSpPr>
        <p:spPr>
          <a:xfrm>
            <a:off x="892325" y="3628150"/>
            <a:ext cx="2031900" cy="1262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t>DITA Topic</a:t>
            </a:r>
            <a:endParaRPr b="1"/>
          </a:p>
          <a:p>
            <a:pPr indent="0" lvl="0" marL="0" rtl="0" algn="l">
              <a:spcBef>
                <a:spcPts val="0"/>
              </a:spcBef>
              <a:spcAft>
                <a:spcPts val="0"/>
              </a:spcAft>
              <a:buNone/>
            </a:pPr>
            <a:r>
              <a:rPr lang="en"/>
              <a:t>Contains content stored in </a:t>
            </a:r>
            <a:br>
              <a:rPr lang="en"/>
            </a:br>
            <a:r>
              <a:rPr lang="en"/>
              <a:t>- &lt;elements&gt; which</a:t>
            </a:r>
            <a:br>
              <a:rPr lang="en"/>
            </a:br>
            <a:r>
              <a:rPr lang="en"/>
              <a:t>  contain @attributes</a:t>
            </a:r>
            <a:endParaRPr/>
          </a:p>
        </p:txBody>
      </p:sp>
      <p:pic>
        <p:nvPicPr>
          <p:cNvPr id="90" name="Google Shape;90;p15"/>
          <p:cNvPicPr preferRelativeResize="0"/>
          <p:nvPr/>
        </p:nvPicPr>
        <p:blipFill>
          <a:blip r:embed="rId4">
            <a:alphaModFix/>
          </a:blip>
          <a:stretch>
            <a:fillRect/>
          </a:stretch>
        </p:blipFill>
        <p:spPr>
          <a:xfrm>
            <a:off x="3287150" y="1652250"/>
            <a:ext cx="5480726" cy="2967375"/>
          </a:xfrm>
          <a:prstGeom prst="rect">
            <a:avLst/>
          </a:prstGeom>
          <a:noFill/>
          <a:ln cap="flat" cmpd="sng" w="9525">
            <a:solidFill>
              <a:schemeClr val="dk2"/>
            </a:solidFill>
            <a:prstDash val="solid"/>
            <a:round/>
            <a:headEnd len="sm" w="sm" type="none"/>
            <a:tailEnd len="sm" w="sm" type="none"/>
          </a:ln>
        </p:spPr>
      </p:pic>
      <p:cxnSp>
        <p:nvCxnSpPr>
          <p:cNvPr id="91" name="Google Shape;91;p15"/>
          <p:cNvCxnSpPr/>
          <p:nvPr/>
        </p:nvCxnSpPr>
        <p:spPr>
          <a:xfrm>
            <a:off x="1447800" y="3019425"/>
            <a:ext cx="1981200" cy="0"/>
          </a:xfrm>
          <a:prstGeom prst="straightConnector1">
            <a:avLst/>
          </a:prstGeom>
          <a:noFill/>
          <a:ln cap="flat" cmpd="sng" w="28575">
            <a:solidFill>
              <a:srgbClr val="FF0000"/>
            </a:solidFill>
            <a:prstDash val="solid"/>
            <a:round/>
            <a:headEnd len="med" w="med" type="none"/>
            <a:tailEnd len="med" w="med" type="triangle"/>
          </a:ln>
        </p:spPr>
      </p:cxnSp>
      <p:sp>
        <p:nvSpPr>
          <p:cNvPr id="92" name="Google Shape;92;p15"/>
          <p:cNvSpPr/>
          <p:nvPr/>
        </p:nvSpPr>
        <p:spPr>
          <a:xfrm>
            <a:off x="3305175" y="2124075"/>
            <a:ext cx="1674900" cy="2343300"/>
          </a:xfrm>
          <a:prstGeom prst="rect">
            <a:avLst/>
          </a:prstGeom>
          <a:no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cxnSp>
        <p:nvCxnSpPr>
          <p:cNvPr id="93" name="Google Shape;93;p15"/>
          <p:cNvCxnSpPr/>
          <p:nvPr/>
        </p:nvCxnSpPr>
        <p:spPr>
          <a:xfrm>
            <a:off x="1943100" y="3819525"/>
            <a:ext cx="3190800" cy="0"/>
          </a:xfrm>
          <a:prstGeom prst="straightConnector1">
            <a:avLst/>
          </a:prstGeom>
          <a:noFill/>
          <a:ln cap="flat" cmpd="sng" w="28575">
            <a:solidFill>
              <a:srgbClr val="FF0000"/>
            </a:solidFill>
            <a:prstDash val="solid"/>
            <a:round/>
            <a:headEnd len="med" w="med" type="none"/>
            <a:tailEnd len="med" w="med" type="triangle"/>
          </a:ln>
        </p:spPr>
      </p:cxnSp>
      <p:sp>
        <p:nvSpPr>
          <p:cNvPr id="94" name="Google Shape;94;p15"/>
          <p:cNvSpPr/>
          <p:nvPr/>
        </p:nvSpPr>
        <p:spPr>
          <a:xfrm>
            <a:off x="4980075" y="2124075"/>
            <a:ext cx="2354100" cy="2343300"/>
          </a:xfrm>
          <a:prstGeom prst="rect">
            <a:avLst/>
          </a:prstGeom>
          <a:no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95" name="Google Shape;95;p15"/>
          <p:cNvSpPr/>
          <p:nvPr/>
        </p:nvSpPr>
        <p:spPr>
          <a:xfrm>
            <a:off x="7381875" y="2124075"/>
            <a:ext cx="1342800" cy="1152600"/>
          </a:xfrm>
          <a:prstGeom prst="rect">
            <a:avLst/>
          </a:prstGeom>
          <a:no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96" name="Google Shape;96;p15"/>
          <p:cNvSpPr/>
          <p:nvPr/>
        </p:nvSpPr>
        <p:spPr>
          <a:xfrm>
            <a:off x="7361275" y="3252725"/>
            <a:ext cx="1342800" cy="1214700"/>
          </a:xfrm>
          <a:prstGeom prst="rect">
            <a:avLst/>
          </a:prstGeom>
          <a:no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97" name="Google Shape;97;p15"/>
          <p:cNvSpPr/>
          <p:nvPr/>
        </p:nvSpPr>
        <p:spPr>
          <a:xfrm>
            <a:off x="3543300" y="2124075"/>
            <a:ext cx="1095300" cy="194700"/>
          </a:xfrm>
          <a:prstGeom prst="ellipse">
            <a:avLst/>
          </a:prstGeom>
          <a:no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98" name="Google Shape;98;p15"/>
          <p:cNvSpPr/>
          <p:nvPr/>
        </p:nvSpPr>
        <p:spPr>
          <a:xfrm>
            <a:off x="4848225" y="2124075"/>
            <a:ext cx="1095300" cy="194700"/>
          </a:xfrm>
          <a:prstGeom prst="ellipse">
            <a:avLst/>
          </a:prstGeom>
          <a:no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99" name="Google Shape;99;p15"/>
          <p:cNvSpPr/>
          <p:nvPr/>
        </p:nvSpPr>
        <p:spPr>
          <a:xfrm>
            <a:off x="7505625" y="2124075"/>
            <a:ext cx="1095300" cy="194700"/>
          </a:xfrm>
          <a:prstGeom prst="ellipse">
            <a:avLst/>
          </a:prstGeom>
          <a:no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00" name="Google Shape;100;p15"/>
          <p:cNvSpPr/>
          <p:nvPr/>
        </p:nvSpPr>
        <p:spPr>
          <a:xfrm>
            <a:off x="7485025" y="3274575"/>
            <a:ext cx="1095300" cy="150000"/>
          </a:xfrm>
          <a:prstGeom prst="ellipse">
            <a:avLst/>
          </a:prstGeom>
          <a:no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16"/>
          <p:cNvSpPr txBox="1"/>
          <p:nvPr>
            <p:ph type="title"/>
          </p:nvPr>
        </p:nvSpPr>
        <p:spPr>
          <a:xfrm>
            <a:off x="311700" y="2164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Set up a local folder</a:t>
            </a:r>
            <a:endParaRPr b="1"/>
          </a:p>
        </p:txBody>
      </p:sp>
      <p:sp>
        <p:nvSpPr>
          <p:cNvPr id="106" name="Google Shape;106;p16"/>
          <p:cNvSpPr/>
          <p:nvPr/>
        </p:nvSpPr>
        <p:spPr>
          <a:xfrm>
            <a:off x="6543075" y="3998350"/>
            <a:ext cx="2517900" cy="10671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descr="Official logo of the Special Interest Group on the Design of Communication" id="107" name="Google Shape;107;p16"/>
          <p:cNvPicPr preferRelativeResize="0"/>
          <p:nvPr/>
        </p:nvPicPr>
        <p:blipFill>
          <a:blip r:embed="rId3">
            <a:alphaModFix/>
          </a:blip>
          <a:stretch>
            <a:fillRect/>
          </a:stretch>
        </p:blipFill>
        <p:spPr>
          <a:xfrm>
            <a:off x="7464650" y="4427075"/>
            <a:ext cx="1596324" cy="638376"/>
          </a:xfrm>
          <a:prstGeom prst="rect">
            <a:avLst/>
          </a:prstGeom>
          <a:noFill/>
          <a:ln>
            <a:noFill/>
          </a:ln>
        </p:spPr>
      </p:pic>
      <p:sp>
        <p:nvSpPr>
          <p:cNvPr id="108" name="Google Shape;108;p16"/>
          <p:cNvSpPr txBox="1"/>
          <p:nvPr/>
        </p:nvSpPr>
        <p:spPr>
          <a:xfrm>
            <a:off x="391775" y="787025"/>
            <a:ext cx="8236500" cy="37533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SzPts val="1400"/>
              <a:buAutoNum type="arabicPeriod"/>
            </a:pPr>
            <a:r>
              <a:rPr lang="en"/>
              <a:t>Create a folder on your local system to store Oxygen configuration files.</a:t>
            </a:r>
            <a:br>
              <a:rPr lang="en"/>
            </a:br>
            <a:r>
              <a:rPr lang="en"/>
              <a:t>For example: </a:t>
            </a:r>
            <a:endParaRPr/>
          </a:p>
          <a:p>
            <a:pPr indent="-317500" lvl="1" marL="914400" rtl="0" algn="l">
              <a:spcBef>
                <a:spcPts val="0"/>
              </a:spcBef>
              <a:spcAft>
                <a:spcPts val="0"/>
              </a:spcAft>
              <a:buSzPts val="1400"/>
              <a:buAutoNum type="alphaLcPeriod"/>
            </a:pPr>
            <a:r>
              <a:rPr lang="en" sz="1300">
                <a:latin typeface="Courier New"/>
                <a:ea typeface="Courier New"/>
                <a:cs typeface="Courier New"/>
                <a:sym typeface="Courier New"/>
              </a:rPr>
              <a:t>C:\oxygen-config </a:t>
            </a:r>
            <a:r>
              <a:rPr lang="en"/>
              <a:t> (Windows)</a:t>
            </a:r>
            <a:endParaRPr/>
          </a:p>
          <a:p>
            <a:pPr indent="-317500" lvl="1" marL="914400" rtl="0" algn="l">
              <a:spcBef>
                <a:spcPts val="0"/>
              </a:spcBef>
              <a:spcAft>
                <a:spcPts val="0"/>
              </a:spcAft>
              <a:buSzPts val="1400"/>
              <a:buAutoNum type="alphaLcPeriod"/>
            </a:pPr>
            <a:r>
              <a:rPr lang="en" sz="1300">
                <a:latin typeface="Courier New"/>
                <a:ea typeface="Courier New"/>
                <a:cs typeface="Courier New"/>
                <a:sym typeface="Courier New"/>
              </a:rPr>
              <a:t>/Users/</a:t>
            </a:r>
            <a:r>
              <a:rPr i="1" lang="en" sz="1300">
                <a:latin typeface="Courier New"/>
                <a:ea typeface="Courier New"/>
                <a:cs typeface="Courier New"/>
                <a:sym typeface="Courier New"/>
              </a:rPr>
              <a:t>your-name</a:t>
            </a:r>
            <a:r>
              <a:rPr lang="en" sz="1300">
                <a:latin typeface="Courier New"/>
                <a:ea typeface="Courier New"/>
                <a:cs typeface="Courier New"/>
                <a:sym typeface="Courier New"/>
              </a:rPr>
              <a:t>/Desktop/oxygen-config</a:t>
            </a:r>
            <a:r>
              <a:rPr lang="en"/>
              <a:t>  (macOS)</a:t>
            </a:r>
            <a:br>
              <a:rPr lang="en"/>
            </a:br>
            <a:endParaRPr/>
          </a:p>
          <a:p>
            <a:pPr indent="0" lvl="0" marL="0" rtl="0" algn="l">
              <a:spcBef>
                <a:spcPts val="0"/>
              </a:spcBef>
              <a:spcAft>
                <a:spcPts val="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17"/>
          <p:cNvSpPr txBox="1"/>
          <p:nvPr>
            <p:ph type="title"/>
          </p:nvPr>
        </p:nvSpPr>
        <p:spPr>
          <a:xfrm>
            <a:off x="311700" y="2164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Configure</a:t>
            </a:r>
            <a:r>
              <a:rPr b="1" lang="en"/>
              <a:t> a </a:t>
            </a:r>
            <a:r>
              <a:rPr b="1" lang="en"/>
              <a:t>default</a:t>
            </a:r>
            <a:r>
              <a:rPr b="1" lang="en"/>
              <a:t> display mode for content</a:t>
            </a:r>
            <a:endParaRPr b="1"/>
          </a:p>
        </p:txBody>
      </p:sp>
      <p:sp>
        <p:nvSpPr>
          <p:cNvPr id="114" name="Google Shape;114;p17"/>
          <p:cNvSpPr/>
          <p:nvPr/>
        </p:nvSpPr>
        <p:spPr>
          <a:xfrm>
            <a:off x="6543075" y="3998350"/>
            <a:ext cx="2517900" cy="10671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descr="Official logo of the Special Interest Group on the Design of Communication" id="115" name="Google Shape;115;p17"/>
          <p:cNvPicPr preferRelativeResize="0"/>
          <p:nvPr/>
        </p:nvPicPr>
        <p:blipFill>
          <a:blip r:embed="rId3">
            <a:alphaModFix/>
          </a:blip>
          <a:stretch>
            <a:fillRect/>
          </a:stretch>
        </p:blipFill>
        <p:spPr>
          <a:xfrm>
            <a:off x="7464650" y="4427075"/>
            <a:ext cx="1596324" cy="638376"/>
          </a:xfrm>
          <a:prstGeom prst="rect">
            <a:avLst/>
          </a:prstGeom>
          <a:noFill/>
          <a:ln>
            <a:noFill/>
          </a:ln>
        </p:spPr>
      </p:pic>
      <p:sp>
        <p:nvSpPr>
          <p:cNvPr id="116" name="Google Shape;116;p17"/>
          <p:cNvSpPr txBox="1"/>
          <p:nvPr/>
        </p:nvSpPr>
        <p:spPr>
          <a:xfrm>
            <a:off x="391775" y="787025"/>
            <a:ext cx="8236500" cy="37533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AutoNum type="arabicPeriod"/>
            </a:pPr>
            <a:r>
              <a:rPr lang="en">
                <a:solidFill>
                  <a:schemeClr val="dk1"/>
                </a:solidFill>
              </a:rPr>
              <a:t>In Oxygen, choose </a:t>
            </a:r>
            <a:r>
              <a:rPr b="1" lang="en">
                <a:solidFill>
                  <a:schemeClr val="dk1"/>
                </a:solidFill>
              </a:rPr>
              <a:t>File - New</a:t>
            </a:r>
            <a:r>
              <a:rPr lang="en">
                <a:solidFill>
                  <a:schemeClr val="dk1"/>
                </a:solidFill>
              </a:rPr>
              <a:t> to open the </a:t>
            </a:r>
            <a:r>
              <a:rPr b="1" lang="en">
                <a:solidFill>
                  <a:schemeClr val="dk1"/>
                </a:solidFill>
              </a:rPr>
              <a:t>New</a:t>
            </a:r>
            <a:r>
              <a:rPr lang="en">
                <a:solidFill>
                  <a:schemeClr val="dk1"/>
                </a:solidFill>
              </a:rPr>
              <a:t> dialog.</a:t>
            </a:r>
            <a:br>
              <a:rPr lang="en">
                <a:solidFill>
                  <a:schemeClr val="dk1"/>
                </a:solidFill>
              </a:rPr>
            </a:br>
            <a:endParaRPr>
              <a:solidFill>
                <a:schemeClr val="dk1"/>
              </a:solidFill>
            </a:endParaRPr>
          </a:p>
          <a:p>
            <a:pPr indent="-317500" lvl="0" marL="457200" rtl="0" algn="l">
              <a:spcBef>
                <a:spcPts val="0"/>
              </a:spcBef>
              <a:spcAft>
                <a:spcPts val="0"/>
              </a:spcAft>
              <a:buClr>
                <a:schemeClr val="dk1"/>
              </a:buClr>
              <a:buSzPts val="1400"/>
              <a:buAutoNum type="arabicPeriod"/>
            </a:pPr>
            <a:r>
              <a:rPr lang="en">
                <a:solidFill>
                  <a:schemeClr val="dk1"/>
                </a:solidFill>
              </a:rPr>
              <a:t>Double-click the </a:t>
            </a:r>
            <a:r>
              <a:rPr b="1" lang="en">
                <a:solidFill>
                  <a:schemeClr val="dk1"/>
                </a:solidFill>
              </a:rPr>
              <a:t>Topic [DITA / Topics]</a:t>
            </a:r>
            <a:r>
              <a:rPr lang="en">
                <a:solidFill>
                  <a:schemeClr val="dk1"/>
                </a:solidFill>
              </a:rPr>
              <a:t> template under </a:t>
            </a:r>
            <a:r>
              <a:rPr b="1" lang="en">
                <a:solidFill>
                  <a:schemeClr val="dk1"/>
                </a:solidFill>
              </a:rPr>
              <a:t>Framework</a:t>
            </a:r>
            <a:br>
              <a:rPr b="1" lang="en">
                <a:solidFill>
                  <a:schemeClr val="dk1"/>
                </a:solidFill>
              </a:rPr>
            </a:br>
            <a:r>
              <a:rPr b="1" lang="en">
                <a:solidFill>
                  <a:schemeClr val="dk1"/>
                </a:solidFill>
              </a:rPr>
              <a:t>Templates / DITA / Topics</a:t>
            </a:r>
            <a:r>
              <a:rPr lang="en">
                <a:solidFill>
                  <a:schemeClr val="dk1"/>
                </a:solidFill>
              </a:rPr>
              <a:t>.</a:t>
            </a:r>
            <a:br>
              <a:rPr lang="en">
                <a:solidFill>
                  <a:schemeClr val="dk1"/>
                </a:solidFill>
              </a:rPr>
            </a:br>
            <a:br>
              <a:rPr lang="en">
                <a:solidFill>
                  <a:schemeClr val="dk1"/>
                </a:solidFill>
              </a:rPr>
            </a:br>
            <a:r>
              <a:rPr lang="en">
                <a:solidFill>
                  <a:schemeClr val="dk1"/>
                </a:solidFill>
              </a:rPr>
              <a:t>Oxygen creates the topic and displays it in the right-hand </a:t>
            </a:r>
            <a:r>
              <a:rPr b="1" lang="en">
                <a:solidFill>
                  <a:schemeClr val="dk1"/>
                </a:solidFill>
              </a:rPr>
              <a:t>Editor</a:t>
            </a:r>
            <a:r>
              <a:rPr lang="en">
                <a:solidFill>
                  <a:schemeClr val="dk1"/>
                </a:solidFill>
              </a:rPr>
              <a:t> pane. </a:t>
            </a:r>
            <a:br>
              <a:rPr lang="en">
                <a:solidFill>
                  <a:schemeClr val="dk1"/>
                </a:solidFill>
              </a:rPr>
            </a:br>
            <a:endParaRPr>
              <a:solidFill>
                <a:schemeClr val="dk1"/>
              </a:solidFill>
            </a:endParaRPr>
          </a:p>
          <a:p>
            <a:pPr indent="-317500" lvl="0" marL="457200" rtl="0" algn="l">
              <a:spcBef>
                <a:spcPts val="0"/>
              </a:spcBef>
              <a:spcAft>
                <a:spcPts val="0"/>
              </a:spcAft>
              <a:buClr>
                <a:schemeClr val="dk1"/>
              </a:buClr>
              <a:buSzPts val="1400"/>
              <a:buAutoNum type="arabicPeriod"/>
            </a:pPr>
            <a:r>
              <a:rPr lang="en">
                <a:solidFill>
                  <a:schemeClr val="dk1"/>
                </a:solidFill>
              </a:rPr>
              <a:t>In the </a:t>
            </a:r>
            <a:r>
              <a:rPr b="1" lang="en">
                <a:solidFill>
                  <a:schemeClr val="dk1"/>
                </a:solidFill>
              </a:rPr>
              <a:t>Editor</a:t>
            </a:r>
            <a:r>
              <a:rPr lang="en">
                <a:solidFill>
                  <a:schemeClr val="dk1"/>
                </a:solidFill>
              </a:rPr>
              <a:t> pane, click the </a:t>
            </a:r>
            <a:r>
              <a:rPr b="1" lang="en">
                <a:solidFill>
                  <a:schemeClr val="dk1"/>
                </a:solidFill>
              </a:rPr>
              <a:t>Author</a:t>
            </a:r>
            <a:r>
              <a:rPr lang="en">
                <a:solidFill>
                  <a:schemeClr val="dk1"/>
                </a:solidFill>
              </a:rPr>
              <a:t> button to display DITA topic content</a:t>
            </a:r>
            <a:br>
              <a:rPr lang="en">
                <a:solidFill>
                  <a:schemeClr val="dk1"/>
                </a:solidFill>
              </a:rPr>
            </a:br>
            <a:r>
              <a:rPr lang="en">
                <a:solidFill>
                  <a:schemeClr val="dk1"/>
                </a:solidFill>
              </a:rPr>
              <a:t>in the graphical Author Editor.</a:t>
            </a:r>
            <a:br>
              <a:rPr lang="en">
                <a:solidFill>
                  <a:schemeClr val="dk1"/>
                </a:solidFill>
              </a:rPr>
            </a:br>
            <a:endParaRPr/>
          </a:p>
          <a:p>
            <a:pPr indent="0" lvl="0" marL="0" rtl="0" algn="l">
              <a:spcBef>
                <a:spcPts val="0"/>
              </a:spcBef>
              <a:spcAft>
                <a:spcPts val="0"/>
              </a:spcAft>
              <a:buNone/>
            </a:pPr>
            <a:r>
              <a:t/>
            </a:r>
            <a:endParaRPr/>
          </a:p>
        </p:txBody>
      </p:sp>
      <p:pic>
        <p:nvPicPr>
          <p:cNvPr id="117" name="Google Shape;117;p17"/>
          <p:cNvPicPr preferRelativeResize="0"/>
          <p:nvPr/>
        </p:nvPicPr>
        <p:blipFill>
          <a:blip r:embed="rId4">
            <a:alphaModFix/>
          </a:blip>
          <a:stretch>
            <a:fillRect/>
          </a:stretch>
        </p:blipFill>
        <p:spPr>
          <a:xfrm>
            <a:off x="6765438" y="733425"/>
            <a:ext cx="2295525" cy="4895850"/>
          </a:xfrm>
          <a:prstGeom prst="rect">
            <a:avLst/>
          </a:prstGeom>
          <a:noFill/>
          <a:ln>
            <a:noFill/>
          </a:ln>
        </p:spPr>
      </p:pic>
      <p:pic>
        <p:nvPicPr>
          <p:cNvPr id="118" name="Google Shape;118;p17"/>
          <p:cNvPicPr preferRelativeResize="0"/>
          <p:nvPr/>
        </p:nvPicPr>
        <p:blipFill>
          <a:blip r:embed="rId5">
            <a:alphaModFix/>
          </a:blip>
          <a:stretch>
            <a:fillRect/>
          </a:stretch>
        </p:blipFill>
        <p:spPr>
          <a:xfrm>
            <a:off x="942975" y="2876538"/>
            <a:ext cx="4305300" cy="2066925"/>
          </a:xfrm>
          <a:prstGeom prst="rect">
            <a:avLst/>
          </a:prstGeom>
          <a:noFill/>
          <a:ln cap="flat" cmpd="sng" w="9525">
            <a:solidFill>
              <a:schemeClr val="dk2"/>
            </a:solidFill>
            <a:prstDash val="solid"/>
            <a:round/>
            <a:headEnd len="sm" w="sm" type="none"/>
            <a:tailEnd len="sm" w="sm" type="none"/>
          </a:ln>
        </p:spPr>
      </p:pic>
      <p:cxnSp>
        <p:nvCxnSpPr>
          <p:cNvPr id="119" name="Google Shape;119;p17"/>
          <p:cNvCxnSpPr/>
          <p:nvPr/>
        </p:nvCxnSpPr>
        <p:spPr>
          <a:xfrm>
            <a:off x="5381625" y="1009650"/>
            <a:ext cx="1571700" cy="0"/>
          </a:xfrm>
          <a:prstGeom prst="straightConnector1">
            <a:avLst/>
          </a:prstGeom>
          <a:noFill/>
          <a:ln cap="flat" cmpd="sng" w="9525">
            <a:solidFill>
              <a:srgbClr val="FF0000"/>
            </a:solidFill>
            <a:prstDash val="solid"/>
            <a:round/>
            <a:headEnd len="med" w="med" type="none"/>
            <a:tailEnd len="med" w="med" type="triangle"/>
          </a:ln>
        </p:spPr>
      </p:cxn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18"/>
          <p:cNvSpPr txBox="1"/>
          <p:nvPr>
            <p:ph type="title"/>
          </p:nvPr>
        </p:nvSpPr>
        <p:spPr>
          <a:xfrm>
            <a:off x="311700" y="2164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Configure a </a:t>
            </a:r>
            <a:r>
              <a:rPr b="1" lang="en"/>
              <a:t>default</a:t>
            </a:r>
            <a:r>
              <a:rPr b="1" lang="en"/>
              <a:t> layout for panes</a:t>
            </a:r>
            <a:endParaRPr b="1"/>
          </a:p>
        </p:txBody>
      </p:sp>
      <p:sp>
        <p:nvSpPr>
          <p:cNvPr id="125" name="Google Shape;125;p18"/>
          <p:cNvSpPr/>
          <p:nvPr/>
        </p:nvSpPr>
        <p:spPr>
          <a:xfrm>
            <a:off x="6543075" y="3998350"/>
            <a:ext cx="2517900" cy="10671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descr="Official logo of the Special Interest Group on the Design of Communication" id="126" name="Google Shape;126;p18"/>
          <p:cNvPicPr preferRelativeResize="0"/>
          <p:nvPr/>
        </p:nvPicPr>
        <p:blipFill>
          <a:blip r:embed="rId3">
            <a:alphaModFix/>
          </a:blip>
          <a:stretch>
            <a:fillRect/>
          </a:stretch>
        </p:blipFill>
        <p:spPr>
          <a:xfrm>
            <a:off x="7464650" y="4427075"/>
            <a:ext cx="1596324" cy="638376"/>
          </a:xfrm>
          <a:prstGeom prst="rect">
            <a:avLst/>
          </a:prstGeom>
          <a:noFill/>
          <a:ln>
            <a:noFill/>
          </a:ln>
        </p:spPr>
      </p:pic>
      <p:sp>
        <p:nvSpPr>
          <p:cNvPr id="127" name="Google Shape;127;p18"/>
          <p:cNvSpPr txBox="1"/>
          <p:nvPr/>
        </p:nvSpPr>
        <p:spPr>
          <a:xfrm>
            <a:off x="391775" y="787025"/>
            <a:ext cx="8236500" cy="37533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AutoNum type="arabicPeriod"/>
            </a:pPr>
            <a:r>
              <a:rPr lang="en">
                <a:solidFill>
                  <a:schemeClr val="dk1"/>
                </a:solidFill>
              </a:rPr>
              <a:t>Choose </a:t>
            </a:r>
            <a:r>
              <a:rPr b="1" lang="en">
                <a:solidFill>
                  <a:schemeClr val="dk1"/>
                </a:solidFill>
              </a:rPr>
              <a:t>Window</a:t>
            </a:r>
            <a:r>
              <a:rPr lang="en">
                <a:solidFill>
                  <a:schemeClr val="dk1"/>
                </a:solidFill>
              </a:rPr>
              <a:t> - </a:t>
            </a:r>
            <a:r>
              <a:rPr b="1" lang="en">
                <a:solidFill>
                  <a:schemeClr val="dk1"/>
                </a:solidFill>
              </a:rPr>
              <a:t>Load Layout</a:t>
            </a:r>
            <a:r>
              <a:rPr lang="en">
                <a:solidFill>
                  <a:schemeClr val="dk1"/>
                </a:solidFill>
              </a:rPr>
              <a:t> - </a:t>
            </a:r>
            <a:r>
              <a:rPr b="1" lang="en">
                <a:solidFill>
                  <a:schemeClr val="dk1"/>
                </a:solidFill>
              </a:rPr>
              <a:t>Author</a:t>
            </a:r>
            <a:r>
              <a:rPr lang="en">
                <a:solidFill>
                  <a:schemeClr val="dk1"/>
                </a:solidFill>
              </a:rPr>
              <a:t> to arrange Oxygen panes to a preset layout named "Author". </a:t>
            </a:r>
            <a:endParaRPr/>
          </a:p>
        </p:txBody>
      </p:sp>
      <p:pic>
        <p:nvPicPr>
          <p:cNvPr id="128" name="Google Shape;128;p18"/>
          <p:cNvPicPr preferRelativeResize="0"/>
          <p:nvPr/>
        </p:nvPicPr>
        <p:blipFill>
          <a:blip r:embed="rId4">
            <a:alphaModFix/>
          </a:blip>
          <a:stretch>
            <a:fillRect/>
          </a:stretch>
        </p:blipFill>
        <p:spPr>
          <a:xfrm>
            <a:off x="957263" y="1415900"/>
            <a:ext cx="4086225" cy="2495550"/>
          </a:xfrm>
          <a:prstGeom prst="rect">
            <a:avLst/>
          </a:prstGeom>
          <a:noFill/>
          <a:ln cap="flat" cmpd="sng" w="9525">
            <a:solidFill>
              <a:schemeClr val="dk2"/>
            </a:solidFill>
            <a:prstDash val="solid"/>
            <a:round/>
            <a:headEnd len="sm" w="sm" type="none"/>
            <a:tailEnd len="sm" w="sm" type="none"/>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19"/>
          <p:cNvSpPr txBox="1"/>
          <p:nvPr>
            <p:ph type="title"/>
          </p:nvPr>
        </p:nvSpPr>
        <p:spPr>
          <a:xfrm>
            <a:off x="311700" y="2164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Configure a default layout for panes</a:t>
            </a:r>
            <a:endParaRPr b="1"/>
          </a:p>
        </p:txBody>
      </p:sp>
      <p:sp>
        <p:nvSpPr>
          <p:cNvPr id="134" name="Google Shape;134;p19"/>
          <p:cNvSpPr/>
          <p:nvPr/>
        </p:nvSpPr>
        <p:spPr>
          <a:xfrm>
            <a:off x="6543075" y="3998350"/>
            <a:ext cx="2517900" cy="10671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descr="Official logo of the Special Interest Group on the Design of Communication" id="135" name="Google Shape;135;p19"/>
          <p:cNvPicPr preferRelativeResize="0"/>
          <p:nvPr/>
        </p:nvPicPr>
        <p:blipFill>
          <a:blip r:embed="rId3">
            <a:alphaModFix/>
          </a:blip>
          <a:stretch>
            <a:fillRect/>
          </a:stretch>
        </p:blipFill>
        <p:spPr>
          <a:xfrm>
            <a:off x="7464650" y="4427075"/>
            <a:ext cx="1596324" cy="638376"/>
          </a:xfrm>
          <a:prstGeom prst="rect">
            <a:avLst/>
          </a:prstGeom>
          <a:noFill/>
          <a:ln>
            <a:noFill/>
          </a:ln>
        </p:spPr>
      </p:pic>
      <p:sp>
        <p:nvSpPr>
          <p:cNvPr id="136" name="Google Shape;136;p19"/>
          <p:cNvSpPr txBox="1"/>
          <p:nvPr/>
        </p:nvSpPr>
        <p:spPr>
          <a:xfrm>
            <a:off x="391775" y="787025"/>
            <a:ext cx="8236500" cy="37533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AutoNum type="arabicPeriod" startAt="2"/>
            </a:pPr>
            <a:r>
              <a:rPr lang="en">
                <a:solidFill>
                  <a:schemeClr val="dk1"/>
                </a:solidFill>
              </a:rPr>
              <a:t>On the left side of the Oxygen window, delete the panes </a:t>
            </a:r>
            <a:r>
              <a:rPr b="1" lang="en">
                <a:solidFill>
                  <a:schemeClr val="dk1"/>
                </a:solidFill>
              </a:rPr>
              <a:t>Project, Outline, </a:t>
            </a:r>
            <a:r>
              <a:rPr lang="en">
                <a:solidFill>
                  <a:schemeClr val="dk1"/>
                </a:solidFill>
              </a:rPr>
              <a:t>and anything other than </a:t>
            </a:r>
            <a:r>
              <a:rPr b="1" lang="en">
                <a:solidFill>
                  <a:schemeClr val="dk1"/>
                </a:solidFill>
              </a:rPr>
              <a:t>DITA Maps Manager</a:t>
            </a:r>
            <a:r>
              <a:rPr lang="en">
                <a:solidFill>
                  <a:schemeClr val="dk1"/>
                </a:solidFill>
              </a:rPr>
              <a:t>.</a:t>
            </a:r>
            <a:br>
              <a:rPr lang="en">
                <a:solidFill>
                  <a:schemeClr val="dk1"/>
                </a:solidFill>
              </a:rPr>
            </a:br>
            <a:br>
              <a:rPr lang="en">
                <a:solidFill>
                  <a:schemeClr val="dk1"/>
                </a:solidFill>
              </a:rPr>
            </a:br>
            <a:br>
              <a:rPr lang="en">
                <a:solidFill>
                  <a:schemeClr val="dk1"/>
                </a:solidFill>
              </a:rPr>
            </a:br>
            <a:br>
              <a:rPr lang="en">
                <a:solidFill>
                  <a:schemeClr val="dk1"/>
                </a:solidFill>
              </a:rPr>
            </a:br>
            <a:br>
              <a:rPr lang="en">
                <a:solidFill>
                  <a:schemeClr val="dk1"/>
                </a:solidFill>
              </a:rPr>
            </a:br>
            <a:br>
              <a:rPr lang="en">
                <a:solidFill>
                  <a:schemeClr val="dk1"/>
                </a:solidFill>
              </a:rPr>
            </a:br>
            <a:br>
              <a:rPr lang="en">
                <a:solidFill>
                  <a:schemeClr val="dk1"/>
                </a:solidFill>
              </a:rPr>
            </a:br>
            <a:br>
              <a:rPr lang="en">
                <a:solidFill>
                  <a:schemeClr val="dk1"/>
                </a:solidFill>
              </a:rPr>
            </a:br>
            <a:br>
              <a:rPr lang="en">
                <a:solidFill>
                  <a:schemeClr val="dk1"/>
                </a:solidFill>
              </a:rPr>
            </a:br>
            <a:br>
              <a:rPr lang="en">
                <a:solidFill>
                  <a:schemeClr val="dk1"/>
                </a:solidFill>
              </a:rPr>
            </a:br>
            <a:br>
              <a:rPr lang="en">
                <a:solidFill>
                  <a:schemeClr val="dk1"/>
                </a:solidFill>
              </a:rPr>
            </a:br>
            <a:br>
              <a:rPr lang="en">
                <a:solidFill>
                  <a:schemeClr val="dk1"/>
                </a:solidFill>
              </a:rPr>
            </a:br>
            <a:endParaRPr>
              <a:solidFill>
                <a:schemeClr val="dk1"/>
              </a:solidFill>
            </a:endParaRPr>
          </a:p>
          <a:p>
            <a:pPr indent="-317500" lvl="0" marL="457200" rtl="0" algn="l">
              <a:spcBef>
                <a:spcPts val="0"/>
              </a:spcBef>
              <a:spcAft>
                <a:spcPts val="0"/>
              </a:spcAft>
              <a:buClr>
                <a:schemeClr val="dk1"/>
              </a:buClr>
              <a:buSzPts val="1400"/>
              <a:buAutoNum type="arabicPeriod" startAt="2"/>
            </a:pPr>
            <a:r>
              <a:rPr lang="en">
                <a:solidFill>
                  <a:schemeClr val="dk1"/>
                </a:solidFill>
              </a:rPr>
              <a:t>Click the </a:t>
            </a:r>
            <a:r>
              <a:rPr b="1" lang="en">
                <a:solidFill>
                  <a:schemeClr val="dk1"/>
                </a:solidFill>
              </a:rPr>
              <a:t>DITA Maps Manager</a:t>
            </a:r>
            <a:r>
              <a:rPr lang="en">
                <a:solidFill>
                  <a:schemeClr val="dk1"/>
                </a:solidFill>
              </a:rPr>
              <a:t> tab on the left side of the window to make that pane active. </a:t>
            </a:r>
            <a:endParaRPr>
              <a:solidFill>
                <a:schemeClr val="dk1"/>
              </a:solidFill>
            </a:endParaRPr>
          </a:p>
        </p:txBody>
      </p:sp>
      <p:pic>
        <p:nvPicPr>
          <p:cNvPr id="137" name="Google Shape;137;p19"/>
          <p:cNvPicPr preferRelativeResize="0"/>
          <p:nvPr/>
        </p:nvPicPr>
        <p:blipFill>
          <a:blip r:embed="rId4">
            <a:alphaModFix/>
          </a:blip>
          <a:stretch>
            <a:fillRect/>
          </a:stretch>
        </p:blipFill>
        <p:spPr>
          <a:xfrm>
            <a:off x="952500" y="1390650"/>
            <a:ext cx="2971800" cy="2247900"/>
          </a:xfrm>
          <a:prstGeom prst="rect">
            <a:avLst/>
          </a:prstGeom>
          <a:noFill/>
          <a:ln cap="flat" cmpd="sng" w="9525">
            <a:solidFill>
              <a:schemeClr val="dk2"/>
            </a:solidFill>
            <a:prstDash val="solid"/>
            <a:round/>
            <a:headEnd len="sm" w="sm" type="none"/>
            <a:tailEnd len="sm" w="sm" type="none"/>
          </a:ln>
        </p:spPr>
      </p:pic>
      <p:pic>
        <p:nvPicPr>
          <p:cNvPr id="138" name="Google Shape;138;p19"/>
          <p:cNvPicPr preferRelativeResize="0"/>
          <p:nvPr/>
        </p:nvPicPr>
        <p:blipFill>
          <a:blip r:embed="rId5">
            <a:alphaModFix/>
          </a:blip>
          <a:stretch>
            <a:fillRect/>
          </a:stretch>
        </p:blipFill>
        <p:spPr>
          <a:xfrm>
            <a:off x="4043363" y="1390650"/>
            <a:ext cx="2943225" cy="1181100"/>
          </a:xfrm>
          <a:prstGeom prst="rect">
            <a:avLst/>
          </a:prstGeom>
          <a:noFill/>
          <a:ln cap="flat" cmpd="sng" w="9525">
            <a:solidFill>
              <a:schemeClr val="dk2"/>
            </a:solidFill>
            <a:prstDash val="solid"/>
            <a:round/>
            <a:headEnd len="sm" w="sm" type="none"/>
            <a:tailEnd len="sm" w="sm" type="none"/>
          </a:ln>
        </p:spPr>
      </p:pic>
      <p:pic>
        <p:nvPicPr>
          <p:cNvPr id="139" name="Google Shape;139;p19"/>
          <p:cNvPicPr preferRelativeResize="0"/>
          <p:nvPr/>
        </p:nvPicPr>
        <p:blipFill>
          <a:blip r:embed="rId6">
            <a:alphaModFix/>
          </a:blip>
          <a:stretch>
            <a:fillRect/>
          </a:stretch>
        </p:blipFill>
        <p:spPr>
          <a:xfrm>
            <a:off x="952500" y="4131800"/>
            <a:ext cx="3905250" cy="295275"/>
          </a:xfrm>
          <a:prstGeom prst="rect">
            <a:avLst/>
          </a:prstGeom>
          <a:noFill/>
          <a:ln cap="flat" cmpd="sng" w="9525">
            <a:solidFill>
              <a:schemeClr val="dk2"/>
            </a:solidFill>
            <a:prstDash val="solid"/>
            <a:round/>
            <a:headEnd len="sm" w="sm" type="none"/>
            <a:tailEnd len="sm" w="sm" type="none"/>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0"/>
          <p:cNvSpPr txBox="1"/>
          <p:nvPr>
            <p:ph type="title"/>
          </p:nvPr>
        </p:nvSpPr>
        <p:spPr>
          <a:xfrm>
            <a:off x="311700" y="2164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Configure </a:t>
            </a:r>
            <a:r>
              <a:rPr b="1" lang="en"/>
              <a:t>default</a:t>
            </a:r>
            <a:r>
              <a:rPr b="1" lang="en"/>
              <a:t> layout for panes</a:t>
            </a:r>
            <a:endParaRPr b="1"/>
          </a:p>
        </p:txBody>
      </p:sp>
      <p:sp>
        <p:nvSpPr>
          <p:cNvPr id="145" name="Google Shape;145;p20"/>
          <p:cNvSpPr/>
          <p:nvPr/>
        </p:nvSpPr>
        <p:spPr>
          <a:xfrm>
            <a:off x="6543075" y="3998350"/>
            <a:ext cx="2517900" cy="10671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descr="Official logo of the Special Interest Group on the Design of Communication" id="146" name="Google Shape;146;p20"/>
          <p:cNvPicPr preferRelativeResize="0"/>
          <p:nvPr/>
        </p:nvPicPr>
        <p:blipFill>
          <a:blip r:embed="rId3">
            <a:alphaModFix/>
          </a:blip>
          <a:stretch>
            <a:fillRect/>
          </a:stretch>
        </p:blipFill>
        <p:spPr>
          <a:xfrm>
            <a:off x="7464650" y="4427075"/>
            <a:ext cx="1596324" cy="638376"/>
          </a:xfrm>
          <a:prstGeom prst="rect">
            <a:avLst/>
          </a:prstGeom>
          <a:noFill/>
          <a:ln>
            <a:noFill/>
          </a:ln>
        </p:spPr>
      </p:pic>
      <p:sp>
        <p:nvSpPr>
          <p:cNvPr id="147" name="Google Shape;147;p20"/>
          <p:cNvSpPr txBox="1"/>
          <p:nvPr/>
        </p:nvSpPr>
        <p:spPr>
          <a:xfrm>
            <a:off x="391775" y="787025"/>
            <a:ext cx="8236500" cy="37533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AutoNum type="arabicPeriod" startAt="4"/>
            </a:pPr>
            <a:r>
              <a:rPr lang="en">
                <a:solidFill>
                  <a:schemeClr val="dk1"/>
                </a:solidFill>
              </a:rPr>
              <a:t>On the right side of the Oxygen window, arrange the </a:t>
            </a:r>
            <a:r>
              <a:rPr b="1" lang="en">
                <a:solidFill>
                  <a:schemeClr val="dk1"/>
                </a:solidFill>
              </a:rPr>
              <a:t>Elements</a:t>
            </a:r>
            <a:r>
              <a:rPr lang="en">
                <a:solidFill>
                  <a:schemeClr val="dk1"/>
                </a:solidFill>
              </a:rPr>
              <a:t> and </a:t>
            </a:r>
            <a:r>
              <a:rPr b="1" lang="en">
                <a:solidFill>
                  <a:schemeClr val="dk1"/>
                </a:solidFill>
              </a:rPr>
              <a:t>Attributes</a:t>
            </a:r>
            <a:r>
              <a:rPr lang="en">
                <a:solidFill>
                  <a:schemeClr val="dk1"/>
                </a:solidFill>
              </a:rPr>
              <a:t> panes so they are next to one another (your preference). </a:t>
            </a:r>
            <a:br>
              <a:rPr lang="en">
                <a:solidFill>
                  <a:schemeClr val="dk1"/>
                </a:solidFill>
              </a:rPr>
            </a:br>
            <a:br>
              <a:rPr lang="en">
                <a:solidFill>
                  <a:schemeClr val="dk1"/>
                </a:solidFill>
              </a:rPr>
            </a:br>
            <a:br>
              <a:rPr lang="en">
                <a:solidFill>
                  <a:schemeClr val="dk1"/>
                </a:solidFill>
              </a:rPr>
            </a:br>
            <a:br>
              <a:rPr lang="en">
                <a:solidFill>
                  <a:schemeClr val="dk1"/>
                </a:solidFill>
              </a:rPr>
            </a:br>
            <a:br>
              <a:rPr lang="en">
                <a:solidFill>
                  <a:schemeClr val="dk1"/>
                </a:solidFill>
              </a:rPr>
            </a:br>
            <a:br>
              <a:rPr lang="en">
                <a:solidFill>
                  <a:schemeClr val="dk1"/>
                </a:solidFill>
              </a:rPr>
            </a:br>
            <a:br>
              <a:rPr lang="en">
                <a:solidFill>
                  <a:schemeClr val="dk1"/>
                </a:solidFill>
              </a:rPr>
            </a:br>
            <a:br>
              <a:rPr lang="en">
                <a:solidFill>
                  <a:schemeClr val="dk1"/>
                </a:solidFill>
              </a:rPr>
            </a:br>
            <a:br>
              <a:rPr lang="en">
                <a:solidFill>
                  <a:schemeClr val="dk1"/>
                </a:solidFill>
              </a:rPr>
            </a:br>
            <a:br>
              <a:rPr lang="en">
                <a:solidFill>
                  <a:schemeClr val="dk1"/>
                </a:solidFill>
              </a:rPr>
            </a:br>
            <a:br>
              <a:rPr lang="en">
                <a:solidFill>
                  <a:schemeClr val="dk1"/>
                </a:solidFill>
              </a:rPr>
            </a:br>
            <a:br>
              <a:rPr lang="en">
                <a:solidFill>
                  <a:schemeClr val="dk1"/>
                </a:solidFill>
              </a:rPr>
            </a:br>
            <a:br>
              <a:rPr lang="en">
                <a:solidFill>
                  <a:schemeClr val="dk1"/>
                </a:solidFill>
              </a:rPr>
            </a:br>
            <a:endParaRPr>
              <a:solidFill>
                <a:schemeClr val="dk1"/>
              </a:solidFill>
            </a:endParaRPr>
          </a:p>
          <a:p>
            <a:pPr indent="0" lvl="0" marL="457200" rtl="0" algn="l">
              <a:spcBef>
                <a:spcPts val="0"/>
              </a:spcBef>
              <a:spcAft>
                <a:spcPts val="0"/>
              </a:spcAft>
              <a:buNone/>
            </a:pPr>
            <a:r>
              <a:t/>
            </a:r>
            <a:endParaRPr>
              <a:solidFill>
                <a:schemeClr val="dk1"/>
              </a:solidFill>
            </a:endParaRPr>
          </a:p>
        </p:txBody>
      </p:sp>
      <p:pic>
        <p:nvPicPr>
          <p:cNvPr id="148" name="Google Shape;148;p20"/>
          <p:cNvPicPr preferRelativeResize="0"/>
          <p:nvPr/>
        </p:nvPicPr>
        <p:blipFill>
          <a:blip r:embed="rId4">
            <a:alphaModFix/>
          </a:blip>
          <a:stretch>
            <a:fillRect/>
          </a:stretch>
        </p:blipFill>
        <p:spPr>
          <a:xfrm>
            <a:off x="962013" y="1534963"/>
            <a:ext cx="2409825" cy="3286125"/>
          </a:xfrm>
          <a:prstGeom prst="rect">
            <a:avLst/>
          </a:prstGeom>
          <a:noFill/>
          <a:ln cap="flat" cmpd="sng" w="9525">
            <a:solidFill>
              <a:schemeClr val="dk2"/>
            </a:solidFill>
            <a:prstDash val="solid"/>
            <a:round/>
            <a:headEnd len="sm" w="sm" type="none"/>
            <a:tailEnd len="sm" w="sm" type="none"/>
          </a:ln>
        </p:spPr>
      </p:pic>
      <p:sp>
        <p:nvSpPr>
          <p:cNvPr id="149" name="Google Shape;149;p20"/>
          <p:cNvSpPr txBox="1"/>
          <p:nvPr/>
        </p:nvSpPr>
        <p:spPr>
          <a:xfrm>
            <a:off x="4236625" y="2016850"/>
            <a:ext cx="4365900" cy="2198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When you edit DITA content, you place your insertion pointer inside or between DITA elements. </a:t>
            </a:r>
            <a:br>
              <a:rPr lang="en"/>
            </a:br>
            <a:r>
              <a:rPr lang="en"/>
              <a:t>Oxygen then lists in the </a:t>
            </a:r>
            <a:r>
              <a:rPr b="1" lang="en"/>
              <a:t>Elements</a:t>
            </a:r>
            <a:r>
              <a:rPr lang="en"/>
              <a:t> or </a:t>
            </a:r>
            <a:r>
              <a:rPr b="1" lang="en"/>
              <a:t>Attributes </a:t>
            </a:r>
            <a:r>
              <a:rPr lang="en"/>
              <a:t>panes only those elements or attributes that can be inserted </a:t>
            </a:r>
            <a:r>
              <a:rPr lang="en"/>
              <a:t>without</a:t>
            </a:r>
            <a:r>
              <a:rPr lang="en"/>
              <a:t> invalidating the topic. </a:t>
            </a:r>
            <a:r>
              <a:rPr lang="en"/>
              <a:t>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21"/>
          <p:cNvSpPr txBox="1"/>
          <p:nvPr>
            <p:ph type="title"/>
          </p:nvPr>
        </p:nvSpPr>
        <p:spPr>
          <a:xfrm>
            <a:off x="311700" y="2164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Configure a default layout for panes</a:t>
            </a:r>
            <a:endParaRPr b="1"/>
          </a:p>
        </p:txBody>
      </p:sp>
      <p:sp>
        <p:nvSpPr>
          <p:cNvPr id="155" name="Google Shape;155;p21"/>
          <p:cNvSpPr/>
          <p:nvPr/>
        </p:nvSpPr>
        <p:spPr>
          <a:xfrm>
            <a:off x="6543075" y="3998350"/>
            <a:ext cx="2517900" cy="10671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descr="Official logo of the Special Interest Group on the Design of Communication" id="156" name="Google Shape;156;p21"/>
          <p:cNvPicPr preferRelativeResize="0"/>
          <p:nvPr/>
        </p:nvPicPr>
        <p:blipFill>
          <a:blip r:embed="rId3">
            <a:alphaModFix/>
          </a:blip>
          <a:stretch>
            <a:fillRect/>
          </a:stretch>
        </p:blipFill>
        <p:spPr>
          <a:xfrm>
            <a:off x="7464650" y="4427075"/>
            <a:ext cx="1596324" cy="638376"/>
          </a:xfrm>
          <a:prstGeom prst="rect">
            <a:avLst/>
          </a:prstGeom>
          <a:noFill/>
          <a:ln>
            <a:noFill/>
          </a:ln>
        </p:spPr>
      </p:pic>
      <p:sp>
        <p:nvSpPr>
          <p:cNvPr id="157" name="Google Shape;157;p21"/>
          <p:cNvSpPr txBox="1"/>
          <p:nvPr/>
        </p:nvSpPr>
        <p:spPr>
          <a:xfrm>
            <a:off x="391775" y="787025"/>
            <a:ext cx="8236500" cy="37533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AutoNum type="arabicPeriod" startAt="5"/>
            </a:pPr>
            <a:r>
              <a:rPr lang="en">
                <a:solidFill>
                  <a:schemeClr val="dk1"/>
                </a:solidFill>
              </a:rPr>
              <a:t>Verify that Oxygen displays the </a:t>
            </a:r>
            <a:r>
              <a:rPr b="1" lang="en">
                <a:solidFill>
                  <a:schemeClr val="dk1"/>
                </a:solidFill>
              </a:rPr>
              <a:t>DITA Maps Manager</a:t>
            </a:r>
            <a:r>
              <a:rPr lang="en">
                <a:solidFill>
                  <a:schemeClr val="dk1"/>
                </a:solidFill>
              </a:rPr>
              <a:t> pane on the left, the </a:t>
            </a:r>
            <a:r>
              <a:rPr b="1" lang="en">
                <a:solidFill>
                  <a:schemeClr val="dk1"/>
                </a:solidFill>
              </a:rPr>
              <a:t>Author</a:t>
            </a:r>
            <a:r>
              <a:rPr lang="en">
                <a:solidFill>
                  <a:schemeClr val="dk1"/>
                </a:solidFill>
              </a:rPr>
              <a:t> editing pane in the center, and the </a:t>
            </a:r>
            <a:r>
              <a:rPr b="1" lang="en">
                <a:solidFill>
                  <a:schemeClr val="dk1"/>
                </a:solidFill>
              </a:rPr>
              <a:t>Elements</a:t>
            </a:r>
            <a:r>
              <a:rPr lang="en">
                <a:solidFill>
                  <a:schemeClr val="dk1"/>
                </a:solidFill>
              </a:rPr>
              <a:t> and </a:t>
            </a:r>
            <a:r>
              <a:rPr b="1" lang="en">
                <a:solidFill>
                  <a:schemeClr val="dk1"/>
                </a:solidFill>
              </a:rPr>
              <a:t>Attributes</a:t>
            </a:r>
            <a:r>
              <a:rPr lang="en">
                <a:solidFill>
                  <a:schemeClr val="dk1"/>
                </a:solidFill>
              </a:rPr>
              <a:t> panes on the right. </a:t>
            </a:r>
            <a:br>
              <a:rPr lang="en">
                <a:solidFill>
                  <a:schemeClr val="dk1"/>
                </a:solidFill>
              </a:rPr>
            </a:br>
            <a:br>
              <a:rPr lang="en">
                <a:solidFill>
                  <a:schemeClr val="dk1"/>
                </a:solidFill>
              </a:rPr>
            </a:br>
            <a:br>
              <a:rPr lang="en">
                <a:solidFill>
                  <a:schemeClr val="dk1"/>
                </a:solidFill>
              </a:rPr>
            </a:br>
            <a:br>
              <a:rPr lang="en">
                <a:solidFill>
                  <a:schemeClr val="dk1"/>
                </a:solidFill>
              </a:rPr>
            </a:br>
            <a:br>
              <a:rPr lang="en">
                <a:solidFill>
                  <a:schemeClr val="dk1"/>
                </a:solidFill>
              </a:rPr>
            </a:br>
            <a:br>
              <a:rPr lang="en">
                <a:solidFill>
                  <a:schemeClr val="dk1"/>
                </a:solidFill>
              </a:rPr>
            </a:br>
            <a:br>
              <a:rPr lang="en">
                <a:solidFill>
                  <a:schemeClr val="dk1"/>
                </a:solidFill>
              </a:rPr>
            </a:br>
            <a:br>
              <a:rPr lang="en">
                <a:solidFill>
                  <a:schemeClr val="dk1"/>
                </a:solidFill>
              </a:rPr>
            </a:br>
            <a:br>
              <a:rPr lang="en">
                <a:solidFill>
                  <a:schemeClr val="dk1"/>
                </a:solidFill>
              </a:rPr>
            </a:br>
            <a:br>
              <a:rPr lang="en">
                <a:solidFill>
                  <a:schemeClr val="dk1"/>
                </a:solidFill>
              </a:rPr>
            </a:br>
            <a:br>
              <a:rPr lang="en">
                <a:solidFill>
                  <a:schemeClr val="dk1"/>
                </a:solidFill>
              </a:rPr>
            </a:br>
            <a:br>
              <a:rPr lang="en">
                <a:solidFill>
                  <a:schemeClr val="dk1"/>
                </a:solidFill>
              </a:rPr>
            </a:br>
            <a:br>
              <a:rPr lang="en">
                <a:solidFill>
                  <a:schemeClr val="dk1"/>
                </a:solidFill>
              </a:rPr>
            </a:br>
            <a:endParaRPr>
              <a:solidFill>
                <a:schemeClr val="dk1"/>
              </a:solidFill>
            </a:endParaRPr>
          </a:p>
          <a:p>
            <a:pPr indent="0" lvl="0" marL="457200" rtl="0" algn="l">
              <a:spcBef>
                <a:spcPts val="0"/>
              </a:spcBef>
              <a:spcAft>
                <a:spcPts val="0"/>
              </a:spcAft>
              <a:buNone/>
            </a:pPr>
            <a:r>
              <a:t/>
            </a:r>
            <a:endParaRPr>
              <a:solidFill>
                <a:schemeClr val="dk1"/>
              </a:solidFill>
            </a:endParaRPr>
          </a:p>
        </p:txBody>
      </p:sp>
      <p:pic>
        <p:nvPicPr>
          <p:cNvPr id="158" name="Google Shape;158;p21"/>
          <p:cNvPicPr preferRelativeResize="0"/>
          <p:nvPr/>
        </p:nvPicPr>
        <p:blipFill>
          <a:blip r:embed="rId4">
            <a:alphaModFix/>
          </a:blip>
          <a:stretch>
            <a:fillRect/>
          </a:stretch>
        </p:blipFill>
        <p:spPr>
          <a:xfrm>
            <a:off x="952500" y="1414125"/>
            <a:ext cx="6359750" cy="3443301"/>
          </a:xfrm>
          <a:prstGeom prst="rect">
            <a:avLst/>
          </a:prstGeom>
          <a:noFill/>
          <a:ln cap="flat" cmpd="sng" w="9525">
            <a:solidFill>
              <a:schemeClr val="dk2"/>
            </a:solidFill>
            <a:prstDash val="solid"/>
            <a:round/>
            <a:headEnd len="sm" w="sm" type="none"/>
            <a:tailEnd len="sm" w="sm" type="none"/>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